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Default Extension="bin"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5.xml" ContentType="application/vnd.openxmlformats-officedocument.presentationml.slide+xml"/>
  <Override PartName="/ppt/slides/charts/chart4.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5.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6.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7.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8.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9.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a.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b.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c.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d.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e.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f.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0.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1.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2.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3.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4.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5.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6.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7.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8.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9.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a.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b.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c.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d.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e.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1f.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0.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1.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2.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3.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4.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5.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6.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7.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8.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9.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a.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b.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c.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d.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e.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2f.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0.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1.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2.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3.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4.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5.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6.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7.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8.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9.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a.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b.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c.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d.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e.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3f.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0.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1.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2.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3.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4.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5.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6.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7.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8.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9.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a.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b.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c.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d.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e.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4f.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0.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1.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2.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3.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4.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5.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6.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7.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8.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9.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a.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b.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c.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d.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e.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5f.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0.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1.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2.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3.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4.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5.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6.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7.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8.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9.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a.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b.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c.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d.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e.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6f.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0.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1.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2.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3.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4.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5.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6.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7.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8.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9.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a.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b.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c.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d.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e.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7f.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0.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1.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2.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3.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4.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5.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6.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7.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8.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9.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a.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b.xml" ContentType="application/vnd.openxmlformats-officedocument.drawingml.chart+xml"/>
  <Override PartName="/ppt/notesSlides/notesSlide8c.xml" ContentType="application/vnd.openxmlformats-officedocument.presentationml.notesSlide+xml"/>
  <Override PartName="/ppt/slides/slide8d.xml" ContentType="application/vnd.openxmlformats-officedocument.presentationml.slide+xml"/>
  <Override PartName="/ppt/slides/charts/chart8c.xml" ContentType="application/vnd.openxmlformats-officedocument.drawingml.chart+xml"/>
  <Override PartName="/ppt/notesSlides/notesSlide8d.xml" ContentType="application/vnd.openxmlformats-officedocument.presentationml.notesSlide+xml"/>
  <Override PartName="/ppt/slides/slide8e.xml" ContentType="application/vnd.openxmlformats-officedocument.presentationml.slide+xml"/>
  <Override PartName="/ppt/slides/charts/chart8d.xml" ContentType="application/vnd.openxmlformats-officedocument.drawingml.chart+xml"/>
  <Override PartName="/ppt/notesSlides/notesSlide8e.xml" ContentType="application/vnd.openxmlformats-officedocument.presentationml.notesSlide+xml"/>
  <Override PartName="/ppt/slides/slide8f.xml" ContentType="application/vnd.openxmlformats-officedocument.presentationml.slide+xml"/>
  <Override PartName="/ppt/slides/charts/chart8e.xml" ContentType="application/vnd.openxmlformats-officedocument.drawingml.chart+xml"/>
  <Override PartName="/ppt/notesSlides/notesSlide8f.xml" ContentType="application/vnd.openxmlformats-officedocument.presentationml.notesSlide+xml"/>
  <Override PartName="/ppt/slides/slide90.xml" ContentType="application/vnd.openxmlformats-officedocument.presentationml.slide+xml"/>
  <Override PartName="/ppt/slides/charts/chart8f.xml" ContentType="application/vnd.openxmlformats-officedocument.drawingml.chart+xml"/>
  <Override PartName="/ppt/notesSlides/notesSlide90.xml" ContentType="application/vnd.openxmlformats-officedocument.presentationml.notesSlide+xml"/>
  <Override PartName="/ppt/slides/slide91.xml" ContentType="application/vnd.openxmlformats-officedocument.presentationml.slide+xml"/>
  <Override PartName="/ppt/slides/charts/chart90.xml" ContentType="application/vnd.openxmlformats-officedocument.drawingml.chart+xml"/>
  <Override PartName="/ppt/notesSlides/notesSlide91.xml" ContentType="application/vnd.openxmlformats-officedocument.presentationml.notesSlide+xml"/>
  <Override PartName="/ppt/slides/slide92.xml" ContentType="application/vnd.openxmlformats-officedocument.presentationml.slide+xml"/>
  <Override PartName="/ppt/slides/charts/chart91.xml" ContentType="application/vnd.openxmlformats-officedocument.drawingml.chart+xml"/>
  <Override PartName="/ppt/notesSlides/notesSlide92.xml" ContentType="application/vnd.openxmlformats-officedocument.presentationml.notesSlide+xml"/>
  <Override PartName="/ppt/slides/slide93.xml" ContentType="application/vnd.openxmlformats-officedocument.presentationml.slide+xml"/>
  <Override PartName="/ppt/slides/charts/chart92.xml" ContentType="application/vnd.openxmlformats-officedocument.drawingml.chart+xml"/>
  <Override PartName="/ppt/notesSlides/notesSlide93.xml" ContentType="application/vnd.openxmlformats-officedocument.presentationml.notesSlide+xml"/>
  <Override PartName="/ppt/slides/slide94.xml" ContentType="application/vnd.openxmlformats-officedocument.presentationml.slide+xml"/>
  <Override PartName="/ppt/slides/charts/chart93.xml" ContentType="application/vnd.openxmlformats-officedocument.drawingml.chart+xml"/>
  <Override PartName="/ppt/notesSlides/notesSlide94.xml" ContentType="application/vnd.openxmlformats-officedocument.presentationml.notesSlide+xml"/>
  <Override PartName="/ppt/slides/slide95.xml" ContentType="application/vnd.openxmlformats-officedocument.presentationml.slide+xml"/>
  <Override PartName="/ppt/slides/charts/chart94.xml" ContentType="application/vnd.openxmlformats-officedocument.drawingml.chart+xml"/>
  <Override PartName="/ppt/notesSlides/notesSlide95.xml" ContentType="application/vnd.openxmlformats-officedocument.presentationml.notesSlide+xml"/>
  <Override PartName="/ppt/slides/slide96.xml" ContentType="application/vnd.openxmlformats-officedocument.presentationml.slide+xml"/>
  <Override PartName="/ppt/slides/charts/chart95.xml" ContentType="application/vnd.openxmlformats-officedocument.drawingml.chart+xml"/>
  <Override PartName="/ppt/notesSlides/notesSlide96.xml" ContentType="application/vnd.openxmlformats-officedocument.presentationml.notesSlide+xml"/>
  <Override PartName="/ppt/slides/slide97.xml" ContentType="application/vnd.openxmlformats-officedocument.presentationml.slide+xml"/>
  <Override PartName="/ppt/slides/charts/chart96.xml" ContentType="application/vnd.openxmlformats-officedocument.drawingml.chart+xml"/>
  <Override PartName="/ppt/notesSlides/notesSlide97.xml" ContentType="application/vnd.openxmlformats-officedocument.presentationml.notesSlide+xml"/>
  <Override PartName="/ppt/slides/slide98.xml" ContentType="application/vnd.openxmlformats-officedocument.presentationml.slide+xml"/>
  <Override PartName="/ppt/slides/charts/chart97.xml" ContentType="application/vnd.openxmlformats-officedocument.drawingml.chart+xml"/>
  <Override PartName="/ppt/notesSlides/notesSlide98.xml" ContentType="application/vnd.openxmlformats-officedocument.presentationml.notesSlide+xml"/>
  <Override PartName="/ppt/slides/slide99.xml" ContentType="application/vnd.openxmlformats-officedocument.presentationml.slide+xml"/>
  <Override PartName="/ppt/slides/charts/chart98.xml" ContentType="application/vnd.openxmlformats-officedocument.drawingml.chart+xml"/>
  <Override PartName="/ppt/notesSlides/notesSlide99.xml" ContentType="application/vnd.openxmlformats-officedocument.presentationml.notesSlide+xml"/>
  <Override PartName="/ppt/slides/slide9a.xml" ContentType="application/vnd.openxmlformats-officedocument.presentationml.slide+xml"/>
  <Override PartName="/ppt/slides/charts/chart99.xml" ContentType="application/vnd.openxmlformats-officedocument.drawingml.chart+xml"/>
  <Override PartName="/ppt/notesSlides/notesSlide9a.xml" ContentType="application/vnd.openxmlformats-officedocument.presentationml.notesSlide+xml"/>
  <Override PartName="/ppt/slides/slide9b.xml" ContentType="application/vnd.openxmlformats-officedocument.presentationml.slide+xml"/>
  <Override PartName="/ppt/slides/charts/chart9a.xml" ContentType="application/vnd.openxmlformats-officedocument.drawingml.chart+xml"/>
  <Override PartName="/ppt/notesSlides/notesSlide9b.xml" ContentType="application/vnd.openxmlformats-officedocument.presentationml.notesSlide+xml"/>
  <Override PartName="/ppt/slides/slide9c.xml" ContentType="application/vnd.openxmlformats-officedocument.presentationml.slide+xml"/>
  <Override PartName="/ppt/slides/charts/chart9b.xml" ContentType="application/vnd.openxmlformats-officedocument.drawingml.chart+xml"/>
  <Override PartName="/ppt/notesSlides/notesSlide9c.xml" ContentType="application/vnd.openxmlformats-officedocument.presentationml.notesSlide+xml"/>
  <Override PartName="/ppt/slides/slide9d.xml" ContentType="application/vnd.openxmlformats-officedocument.presentationml.slide+xml"/>
  <Override PartName="/ppt/slides/charts/chart9c.xml" ContentType="application/vnd.openxmlformats-officedocument.drawingml.chart+xml"/>
  <Override PartName="/ppt/notesSlides/notesSlide9d.xml" ContentType="application/vnd.openxmlformats-officedocument.presentationml.notesSlide+xml"/>
  <Override PartName="/ppt/slides/slide9e.xml" ContentType="application/vnd.openxmlformats-officedocument.presentationml.slide+xml"/>
  <Override PartName="/ppt/slides/charts/chart9d.xml" ContentType="application/vnd.openxmlformats-officedocument.drawingml.chart+xml"/>
  <Override PartName="/ppt/notesSlides/notesSlide9e.xml" ContentType="application/vnd.openxmlformats-officedocument.presentationml.notesSlide+xml"/>
  <Override PartName="/ppt/slides/slide9f.xml" ContentType="application/vnd.openxmlformats-officedocument.presentationml.slide+xml"/>
  <Override PartName="/ppt/slides/charts/chart9e.xml" ContentType="application/vnd.openxmlformats-officedocument.drawingml.chart+xml"/>
  <Override PartName="/ppt/notesSlides/notesSlide9f.xml" ContentType="application/vnd.openxmlformats-officedocument.presentationml.notesSlide+xml"/>
  <Override PartName="/ppt/slides/slidea0.xml" ContentType="application/vnd.openxmlformats-officedocument.presentationml.slide+xml"/>
  <Override PartName="/ppt/slides/charts/chart9f.xml" ContentType="application/vnd.openxmlformats-officedocument.drawingml.chart+xml"/>
  <Override PartName="/ppt/notesSlides/notesSlidea0.xml" ContentType="application/vnd.openxmlformats-officedocument.presentationml.notesSlide+xml"/>
  <Override PartName="/ppt/slides/slidea1.xml" ContentType="application/vnd.openxmlformats-officedocument.presentationml.slide+xml"/>
  <Override PartName="/ppt/slides/charts/charta0.xml" ContentType="application/vnd.openxmlformats-officedocument.drawingml.chart+xml"/>
  <Override PartName="/ppt/notesSlides/notesSlidea1.xml" ContentType="application/vnd.openxmlformats-officedocument.presentationml.notesSlide+xml"/>
  <Override PartName="/ppt/slides/slidea2.xml" ContentType="application/vnd.openxmlformats-officedocument.presentationml.slide+xml"/>
  <Override PartName="/ppt/slides/charts/charta1.xml" ContentType="application/vnd.openxmlformats-officedocument.drawingml.chart+xml"/>
  <Override PartName="/ppt/notesSlides/notesSlidea2.xml" ContentType="application/vnd.openxmlformats-officedocument.presentationml.notesSlide+xml"/>
  <Override PartName="/ppt/slides/slidea3.xml" ContentType="application/vnd.openxmlformats-officedocument.presentationml.slide+xml"/>
  <Override PartName="/ppt/slides/charts/charta2.xml" ContentType="application/vnd.openxmlformats-officedocument.drawingml.chart+xml"/>
  <Override PartName="/ppt/notesSlides/notesSlidea3.xml" ContentType="application/vnd.openxmlformats-officedocument.presentationml.notesSlide+xml"/>
  <Override PartName="/ppt/slides/slidea4.xml" ContentType="application/vnd.openxmlformats-officedocument.presentationml.slide+xml"/>
  <Override PartName="/ppt/slides/charts/charta3.xml" ContentType="application/vnd.openxmlformats-officedocument.drawingml.chart+xml"/>
  <Override PartName="/ppt/notesSlides/notesSlidea4.xml" ContentType="application/vnd.openxmlformats-officedocument.presentationml.notesSlide+xml"/>
  <Override PartName="/ppt/slides/slidea5.xml" ContentType="application/vnd.openxmlformats-officedocument.presentationml.slide+xml"/>
  <Override PartName="/ppt/slides/charts/charta4.xml" ContentType="application/vnd.openxmlformats-officedocument.drawingml.chart+xml"/>
  <Override PartName="/ppt/notesSlides/notesSlidea5.xml" ContentType="application/vnd.openxmlformats-officedocument.presentationml.notesSlide+xml"/>
  <Override PartName="/ppt/slides/slidea6.xml" ContentType="application/vnd.openxmlformats-officedocument.presentationml.slide+xml"/>
  <Override PartName="/ppt/slides/charts/charta5.xml" ContentType="application/vnd.openxmlformats-officedocument.drawingml.chart+xml"/>
  <Override PartName="/ppt/notesSlides/notesSlidea6.xml" ContentType="application/vnd.openxmlformats-officedocument.presentationml.notesSlide+xml"/>
  <Override PartName="/ppt/slides/slidea7.xml" ContentType="application/vnd.openxmlformats-officedocument.presentationml.slide+xml"/>
  <Override PartName="/ppt/slides/charts/charta6.xml" ContentType="application/vnd.openxmlformats-officedocument.drawingml.chart+xml"/>
  <Override PartName="/ppt/notesSlides/notesSlidea7.xml" ContentType="application/vnd.openxmlformats-officedocument.presentationml.notesSlide+xml"/>
  <Override PartName="/ppt/slides/slidea8.xml" ContentType="application/vnd.openxmlformats-officedocument.presentationml.slide+xml"/>
  <Override PartName="/ppt/slides/charts/charta7.xml" ContentType="application/vnd.openxmlformats-officedocument.drawingml.chart+xml"/>
  <Override PartName="/ppt/notesSlides/notesSlidea8.xml" ContentType="application/vnd.openxmlformats-officedocument.presentationml.notesSlide+xml"/>
  <Override PartName="/ppt/slides/slidea9.xml" ContentType="application/vnd.openxmlformats-officedocument.presentationml.slide+xml"/>
  <Override PartName="/ppt/slides/charts/charta8.xml" ContentType="application/vnd.openxmlformats-officedocument.drawingml.chart+xml"/>
  <Override PartName="/ppt/notesSlides/notesSlidea9.xml" ContentType="application/vnd.openxmlformats-officedocument.presentationml.notesSlide+xml"/>
  <Override PartName="/ppt/slides/slideaa.xml" ContentType="application/vnd.openxmlformats-officedocument.presentationml.slide+xml"/>
  <Override PartName="/ppt/slides/charts/charta9.xml" ContentType="application/vnd.openxmlformats-officedocument.drawingml.chart+xml"/>
  <Override PartName="/ppt/notesSlides/notesSlideaa.xml" ContentType="application/vnd.openxmlformats-officedocument.presentationml.notesSlide+xml"/>
  <Override PartName="/ppt/slides/slideab.xml" ContentType="application/vnd.openxmlformats-officedocument.presentationml.slide+xml"/>
  <Override PartName="/ppt/slides/charts/chartaa.xml" ContentType="application/vnd.openxmlformats-officedocument.drawingml.chart+xml"/>
  <Override PartName="/ppt/notesSlides/notesSlideab.xml" ContentType="application/vnd.openxmlformats-officedocument.presentationml.notesSlide+xml"/>
  <Override PartName="/ppt/slides/slideac.xml" ContentType="application/vnd.openxmlformats-officedocument.presentationml.slide+xml"/>
  <Override PartName="/ppt/slides/charts/chartab.xml" ContentType="application/vnd.openxmlformats-officedocument.drawingml.chart+xml"/>
  <Override PartName="/ppt/notesSlides/notesSlideac.xml" ContentType="application/vnd.openxmlformats-officedocument.presentationml.notesSlide+xml"/>
  <Override PartName="/ppt/slides/slidead.xml" ContentType="application/vnd.openxmlformats-officedocument.presentationml.slide+xml"/>
  <Override PartName="/ppt/slides/charts/chartac.xml" ContentType="application/vnd.openxmlformats-officedocument.drawingml.chart+xml"/>
  <Override PartName="/ppt/notesSlides/notesSlidead.xml" ContentType="application/vnd.openxmlformats-officedocument.presentationml.notesSlide+xml"/>
  <Override PartName="/ppt/slides/slideae.xml" ContentType="application/vnd.openxmlformats-officedocument.presentationml.slide+xml"/>
  <Override PartName="/ppt/slides/charts/chartad.xml" ContentType="application/vnd.openxmlformats-officedocument.drawingml.chart+xml"/>
  <Override PartName="/ppt/notesSlides/notesSlideae.xml" ContentType="application/vnd.openxmlformats-officedocument.presentationml.notesSlide+xml"/>
  <Override PartName="/ppt/slides/slideaf.xml" ContentType="application/vnd.openxmlformats-officedocument.presentationml.slide+xml"/>
  <Override PartName="/ppt/slides/charts/chartae.xml" ContentType="application/vnd.openxmlformats-officedocument.drawingml.chart+xml"/>
  <Override PartName="/ppt/notesSlides/notesSlideaf.xml" ContentType="application/vnd.openxmlformats-officedocument.presentationml.notesSlide+xml"/>
  <Override PartName="/ppt/slides/slideb0.xml" ContentType="application/vnd.openxmlformats-officedocument.presentationml.slide+xml"/>
  <Override PartName="/ppt/slides/charts/chartaf.xml" ContentType="application/vnd.openxmlformats-officedocument.drawingml.chart+xml"/>
  <Override PartName="/ppt/notesSlides/notesSlideb0.xml" ContentType="application/vnd.openxmlformats-officedocument.presentationml.notesSlide+xml"/>
  <Override PartName="/ppt/slides/slideb1.xml" ContentType="application/vnd.openxmlformats-officedocument.presentationml.slide+xml"/>
  <Override PartName="/ppt/slides/charts/chartb0.xml" ContentType="application/vnd.openxmlformats-officedocument.drawingml.chart+xml"/>
  <Override PartName="/ppt/notesSlides/notesSlideb1.xml" ContentType="application/vnd.openxmlformats-officedocument.presentationml.notesSlide+xml"/>
  <Override PartName="/ppt/slides/slideb2.xml" ContentType="application/vnd.openxmlformats-officedocument.presentationml.slide+xml"/>
  <Override PartName="/ppt/slides/charts/chartb1.xml" ContentType="application/vnd.openxmlformats-officedocument.drawingml.chart+xml"/>
  <Override PartName="/ppt/notesSlides/notesSlideb2.xml" ContentType="application/vnd.openxmlformats-officedocument.presentationml.notesSlide+xml"/>
  <Override PartName="/ppt/slides/slideb3.xml" ContentType="application/vnd.openxmlformats-officedocument.presentationml.slide+xml"/>
  <Override PartName="/ppt/slides/charts/chartb2.xml" ContentType="application/vnd.openxmlformats-officedocument.drawingml.chart+xml"/>
  <Override PartName="/ppt/notesSlides/notesSlideb3.xml" ContentType="application/vnd.openxmlformats-officedocument.presentationml.notesSlide+xml"/>
  <Override PartName="/ppt/slides/slideb4.xml" ContentType="application/vnd.openxmlformats-officedocument.presentationml.slide+xml"/>
  <Override PartName="/ppt/slides/charts/chartb3.xml" ContentType="application/vnd.openxmlformats-officedocument.drawingml.chart+xml"/>
  <Override PartName="/ppt/notesSlides/notesSlideb4.xml" ContentType="application/vnd.openxmlformats-officedocument.presentationml.notesSlide+xml"/>
  <Override PartName="/ppt/slides/slideb5.xml" ContentType="application/vnd.openxmlformats-officedocument.presentationml.slide+xml"/>
  <Override PartName="/ppt/slides/charts/chartb4.xml" ContentType="application/vnd.openxmlformats-officedocument.drawingml.chart+xml"/>
  <Override PartName="/ppt/notesSlides/notesSlideb5.xml" ContentType="application/vnd.openxmlformats-officedocument.presentationml.notesSlide+xml"/>
  <Override PartName="/ppt/slides/slideb6.xml" ContentType="application/vnd.openxmlformats-officedocument.presentationml.slide+xml"/>
  <Override PartName="/ppt/slides/charts/chartb5.xml" ContentType="application/vnd.openxmlformats-officedocument.drawingml.chart+xml"/>
  <Override PartName="/ppt/notesSlides/notesSlideb6.xml" ContentType="application/vnd.openxmlformats-officedocument.presentationml.notesSlide+xml"/>
  <Override PartName="/ppt/slides/slideb7.xml" ContentType="application/vnd.openxmlformats-officedocument.presentationml.slide+xml"/>
  <Override PartName="/ppt/slides/charts/chartb6.xml" ContentType="application/vnd.openxmlformats-officedocument.drawingml.chart+xml"/>
  <Override PartName="/ppt/notesSlides/notesSlideb7.xml" ContentType="application/vnd.openxmlformats-officedocument.presentationml.notesSlide+xml"/>
  <Override PartName="/ppt/slides/slideb8.xml" ContentType="application/vnd.openxmlformats-officedocument.presentationml.slide+xml"/>
  <Override PartName="/ppt/slides/charts/chartb7.xml" ContentType="application/vnd.openxmlformats-officedocument.drawingml.chart+xml"/>
  <Override PartName="/ppt/notesSlides/notesSlideb8.xml" ContentType="application/vnd.openxmlformats-officedocument.presentationml.notesSlide+xml"/>
  <Override PartName="/ppt/slides/slideb9.xml" ContentType="application/vnd.openxmlformats-officedocument.presentationml.slide+xml"/>
  <Override PartName="/ppt/slides/charts/chartb8.xml" ContentType="application/vnd.openxmlformats-officedocument.drawingml.chart+xml"/>
  <Override PartName="/ppt/notesSlides/notesSlideb9.xml" ContentType="application/vnd.openxmlformats-officedocument.presentationml.notesSlide+xml"/>
  <Override PartName="/ppt/slides/slideba.xml" ContentType="application/vnd.openxmlformats-officedocument.presentationml.slide+xml"/>
  <Override PartName="/ppt/slides/charts/chartb9.xml" ContentType="application/vnd.openxmlformats-officedocument.drawingml.chart+xml"/>
  <Override PartName="/ppt/notesSlides/notesSlideba.xml" ContentType="application/vnd.openxmlformats-officedocument.presentationml.notesSlide+xml"/>
  <Override PartName="/ppt/slides/slidebb.xml" ContentType="application/vnd.openxmlformats-officedocument.presentationml.slide+xml"/>
  <Override PartName="/ppt/slides/charts/chartba.xml" ContentType="application/vnd.openxmlformats-officedocument.drawingml.chart+xml"/>
  <Override PartName="/ppt/notesSlides/notesSlidebb.xml" ContentType="application/vnd.openxmlformats-officedocument.presentationml.notesSlide+xml"/>
  <Override PartName="/ppt/slides/slidebc.xml" ContentType="application/vnd.openxmlformats-officedocument.presentationml.slide+xml"/>
  <Override PartName="/ppt/slides/charts/chartbb.xml" ContentType="application/vnd.openxmlformats-officedocument.drawingml.chart+xml"/>
  <Override PartName="/ppt/notesSlides/notesSlidebc.xml" ContentType="application/vnd.openxmlformats-officedocument.presentationml.notesSlide+xml"/>
  <Override PartName="/ppt/slides/slidebd.xml" ContentType="application/vnd.openxmlformats-officedocument.presentationml.slide+xml"/>
  <Override PartName="/ppt/slides/charts/chartbc.xml" ContentType="application/vnd.openxmlformats-officedocument.drawingml.chart+xml"/>
  <Override PartName="/ppt/notesSlides/notesSlidebd.xml" ContentType="application/vnd.openxmlformats-officedocument.presentationml.notesSlide+xml"/>
  <Override PartName="/ppt/slides/slidebe.xml" ContentType="application/vnd.openxmlformats-officedocument.presentationml.slide+xml"/>
  <Override PartName="/ppt/slides/charts/chartbd.xml" ContentType="application/vnd.openxmlformats-officedocument.drawingml.chart+xml"/>
  <Override PartName="/ppt/notesSlides/notesSlidebe.xml" ContentType="application/vnd.openxmlformats-officedocument.presentationml.notesSlide+xml"/>
  <Override PartName="/ppt/slides/slidebf.xml" ContentType="application/vnd.openxmlformats-officedocument.presentationml.slide+xml"/>
  <Override PartName="/ppt/slides/charts/chartbe.xml" ContentType="application/vnd.openxmlformats-officedocument.drawingml.chart+xml"/>
  <Override PartName="/ppt/notesSlides/notesSlidebf.xml" ContentType="application/vnd.openxmlformats-officedocument.presentationml.notesSlide+xml"/>
  <Override PartName="/ppt/slides/slidec0.xml" ContentType="application/vnd.openxmlformats-officedocument.presentationml.slide+xml"/>
  <Override PartName="/ppt/slides/charts/chartbf.xml" ContentType="application/vnd.openxmlformats-officedocument.drawingml.chart+xml"/>
  <Override PartName="/ppt/notesSlides/notesSlidec0.xml" ContentType="application/vnd.openxmlformats-officedocument.presentationml.notesSlide+xml"/>
  <Override PartName="/ppt/slides/slidec1.xml" ContentType="application/vnd.openxmlformats-officedocument.presentationml.slide+xml"/>
  <Override PartName="/ppt/slides/charts/chartc0.xml" ContentType="application/vnd.openxmlformats-officedocument.drawingml.chart+xml"/>
  <Override PartName="/ppt/notesSlides/notesSlidec1.xml" ContentType="application/vnd.openxmlformats-officedocument.presentationml.notesSlide+xml"/>
  <Override PartName="/ppt/slides/slidec2.xml" ContentType="application/vnd.openxmlformats-officedocument.presentationml.slide+xml"/>
  <Override PartName="/ppt/slides/charts/chartc1.xml" ContentType="application/vnd.openxmlformats-officedocument.drawingml.chart+xml"/>
  <Override PartName="/ppt/notesSlides/notesSlidec2.xml" ContentType="application/vnd.openxmlformats-officedocument.presentationml.notesSlide+xml"/>
  <Override PartName="/ppt/slides/slidec3.xml" ContentType="application/vnd.openxmlformats-officedocument.presentationml.slide+xml"/>
  <Override PartName="/ppt/slides/charts/chartc2.xml" ContentType="application/vnd.openxmlformats-officedocument.drawingml.chart+xml"/>
  <Override PartName="/ppt/notesSlides/notesSlidec3.xml" ContentType="application/vnd.openxmlformats-officedocument.presentationml.notesSlide+xml"/>
  <Override PartName="/ppt/slides/slidec4.xml" ContentType="application/vnd.openxmlformats-officedocument.presentationml.slide+xml"/>
  <Override PartName="/ppt/slides/charts/chartc3.xml" ContentType="application/vnd.openxmlformats-officedocument.drawingml.chart+xml"/>
  <Override PartName="/ppt/notesSlides/notesSlidec4.xml" ContentType="application/vnd.openxmlformats-officedocument.presentationml.notesSlide+xml"/>
  <Override PartName="/ppt/slides/slidec5.xml" ContentType="application/vnd.openxmlformats-officedocument.presentationml.slide+xml"/>
  <Override PartName="/ppt/slides/charts/chartc4.xml" ContentType="application/vnd.openxmlformats-officedocument.drawingml.chart+xml"/>
  <Override PartName="/ppt/notesSlides/notesSlidec5.xml" ContentType="application/vnd.openxmlformats-officedocument.presentationml.notesSlide+xml"/>
  <Override PartName="/ppt/slides/slidec6.xml" ContentType="application/vnd.openxmlformats-officedocument.presentationml.slide+xml"/>
  <Override PartName="/ppt/slides/charts/chartc5.xml" ContentType="application/vnd.openxmlformats-officedocument.drawingml.chart+xml"/>
  <Override PartName="/ppt/notesSlides/notesSlidec6.xml" ContentType="application/vnd.openxmlformats-officedocument.presentationml.notesSlide+xml"/>
  <Override PartName="/ppt/slides/slidec7.xml" ContentType="application/vnd.openxmlformats-officedocument.presentationml.slide+xml"/>
  <Override PartName="/ppt/slides/charts/chartc6.xml" ContentType="application/vnd.openxmlformats-officedocument.drawingml.chart+xml"/>
  <Override PartName="/ppt/notesSlides/notesSlidec7.xml" ContentType="application/vnd.openxmlformats-officedocument.presentationml.notesSlide+xml"/>
  <Override PartName="/ppt/slides/slidec8.xml" ContentType="application/vnd.openxmlformats-officedocument.presentationml.slide+xml"/>
  <Override PartName="/ppt/slides/charts/chartc7.xml" ContentType="application/vnd.openxmlformats-officedocument.drawingml.chart+xml"/>
  <Override PartName="/ppt/notesSlides/notesSlidec8.xml" ContentType="application/vnd.openxmlformats-officedocument.presentationml.notesSlide+xml"/>
  <Override PartName="/ppt/slides/slidec9.xml" ContentType="application/vnd.openxmlformats-officedocument.presentationml.slide+xml"/>
  <Override PartName="/ppt/slides/charts/chartc8.xml" ContentType="application/vnd.openxmlformats-officedocument.drawingml.chart+xml"/>
  <Override PartName="/ppt/notesSlides/notesSlidec9.xml" ContentType="application/vnd.openxmlformats-officedocument.presentationml.notesSlide+xml"/>
  <Override PartName="/ppt/slides/slideca.xml" ContentType="application/vnd.openxmlformats-officedocument.presentationml.slide+xml"/>
  <Override PartName="/ppt/slides/charts/chartc9.xml" ContentType="application/vnd.openxmlformats-officedocument.drawingml.chart+xml"/>
  <Override PartName="/ppt/notesSlides/notesSlideca.xml" ContentType="application/vnd.openxmlformats-officedocument.presentationml.notesSlide+xml"/>
  <Override PartName="/ppt/slides/slidecb.xml" ContentType="application/vnd.openxmlformats-officedocument.presentationml.slide+xml"/>
  <Override PartName="/ppt/slides/charts/chartca.xml" ContentType="application/vnd.openxmlformats-officedocument.drawingml.chart+xml"/>
  <Override PartName="/ppt/notesSlides/notesSlidecb.xml" ContentType="application/vnd.openxmlformats-officedocument.presentationml.notesSlide+xml"/>
  <Override PartName="/ppt/slides/slidecc.xml" ContentType="application/vnd.openxmlformats-officedocument.presentationml.slide+xml"/>
  <Override PartName="/ppt/slides/charts/chartcb.xml" ContentType="application/vnd.openxmlformats-officedocument.drawingml.chart+xml"/>
  <Override PartName="/ppt/notesSlides/notesSlidecc.xml" ContentType="application/vnd.openxmlformats-officedocument.presentationml.notesSlide+xml"/>
  <Override PartName="/ppt/slides/slidecd.xml" ContentType="application/vnd.openxmlformats-officedocument.presentationml.slide+xml"/>
  <Override PartName="/ppt/slides/charts/chartcc.xml" ContentType="application/vnd.openxmlformats-officedocument.drawingml.chart+xml"/>
  <Override PartName="/ppt/notesSlides/notesSlidecd.xml" ContentType="application/vnd.openxmlformats-officedocument.presentationml.notesSlide+xml"/>
  <Override PartName="/ppt/slides/slidece.xml" ContentType="application/vnd.openxmlformats-officedocument.presentationml.slide+xml"/>
  <Override PartName="/ppt/slides/charts/chartcd.xml" ContentType="application/vnd.openxmlformats-officedocument.drawingml.chart+xml"/>
  <Override PartName="/ppt/notesSlides/notesSlidece.xml" ContentType="application/vnd.openxmlformats-officedocument.presentationml.notesSlide+xml"/>
  <Override PartName="/ppt/slides/slidecf.xml" ContentType="application/vnd.openxmlformats-officedocument.presentationml.slide+xml"/>
  <Override PartName="/ppt/slides/charts/chartce.xml" ContentType="application/vnd.openxmlformats-officedocument.drawingml.chart+xml"/>
  <Override PartName="/ppt/notesSlides/notesSlidecf.xml" ContentType="application/vnd.openxmlformats-officedocument.presentationml.notesSlide+xml"/>
  <Override PartName="/ppt/slides/slided0.xml" ContentType="application/vnd.openxmlformats-officedocument.presentationml.slide+xml"/>
  <Override PartName="/ppt/slides/charts/chartcf.xml" ContentType="application/vnd.openxmlformats-officedocument.drawingml.chart+xml"/>
  <Override PartName="/ppt/notesSlides/notesSlided0.xml" ContentType="application/vnd.openxmlformats-officedocument.presentationml.notesSlide+xml"/>
  <Override PartName="/ppt/slides/slided1.xml" ContentType="application/vnd.openxmlformats-officedocument.presentationml.slide+xml"/>
  <Override PartName="/ppt/slides/charts/chartd0.xml" ContentType="application/vnd.openxmlformats-officedocument.drawingml.chart+xml"/>
  <Override PartName="/ppt/notesSlides/notesSlided1.xml" ContentType="application/vnd.openxmlformats-officedocument.presentationml.notesSlide+xml"/>
  <Override PartName="/ppt/slides/slided2.xml" ContentType="application/vnd.openxmlformats-officedocument.presentationml.slide+xml"/>
  <Override PartName="/ppt/slides/charts/chartd1.xml" ContentType="application/vnd.openxmlformats-officedocument.drawingml.chart+xml"/>
  <Override PartName="/ppt/notesSlides/notesSlided2.xml" ContentType="application/vnd.openxmlformats-officedocument.presentationml.notesSlide+xml"/>
  <Override PartName="/ppt/slides/slided3.xml" ContentType="application/vnd.openxmlformats-officedocument.presentationml.slide+xml"/>
  <Override PartName="/ppt/slides/charts/chartd2.xml" ContentType="application/vnd.openxmlformats-officedocument.drawingml.chart+xml"/>
  <Override PartName="/ppt/notesSlides/notesSlided3.xml" ContentType="application/vnd.openxmlformats-officedocument.presentationml.notesSlide+xml"/>
  <Override PartName="/ppt/slides/slided4.xml" ContentType="application/vnd.openxmlformats-officedocument.presentationml.slide+xml"/>
  <Override PartName="/ppt/slides/charts/chartd3.xml" ContentType="application/vnd.openxmlformats-officedocument.drawingml.chart+xml"/>
  <Override PartName="/ppt/notesSlides/notesSlided4.xml" ContentType="application/vnd.openxmlformats-officedocument.presentationml.notesSlide+xml"/>
  <Override PartName="/ppt/slides/slided5.xml" ContentType="application/vnd.openxmlformats-officedocument.presentationml.slide+xml"/>
  <Override PartName="/ppt/slides/charts/chartd4.xml" ContentType="application/vnd.openxmlformats-officedocument.drawingml.chart+xml"/>
  <Override PartName="/ppt/notesSlides/notesSlided5.xml" ContentType="application/vnd.openxmlformats-officedocument.presentationml.notesSlide+xml"/>
  <Override PartName="/ppt/slides/slided6.xml" ContentType="application/vnd.openxmlformats-officedocument.presentationml.slide+xml"/>
  <Override PartName="/ppt/slides/charts/chartd5.xml" ContentType="application/vnd.openxmlformats-officedocument.drawingml.chart+xml"/>
  <Override PartName="/ppt/notesSlides/notesSlided6.xml" ContentType="application/vnd.openxmlformats-officedocument.presentationml.notesSlide+xml"/>
  <Override PartName="/ppt/slides/slided7.xml" ContentType="application/vnd.openxmlformats-officedocument.presentationml.slide+xml"/>
  <Override PartName="/ppt/slides/charts/chartd6.xml" ContentType="application/vnd.openxmlformats-officedocument.drawingml.chart+xml"/>
  <Override PartName="/ppt/notesSlides/notesSlided7.xml" ContentType="application/vnd.openxmlformats-officedocument.presentationml.notesSlide+xml"/>
  <Override PartName="/ppt/slides/slided8.xml" ContentType="application/vnd.openxmlformats-officedocument.presentationml.slide+xml"/>
  <Override PartName="/ppt/slides/charts/chartd7.xml" ContentType="application/vnd.openxmlformats-officedocument.drawingml.chart+xml"/>
  <Override PartName="/ppt/notesSlides/notesSlided8.xml" ContentType="application/vnd.openxmlformats-officedocument.presentationml.notesSlide+xml"/>
  <Override PartName="/ppt/slides/slided9.xml" ContentType="application/vnd.openxmlformats-officedocument.presentationml.slide+xml"/>
  <Override PartName="/ppt/slides/charts/chartd8.xml" ContentType="application/vnd.openxmlformats-officedocument.drawingml.chart+xml"/>
  <Override PartName="/ppt/notesSlides/notesSlided9.xml" ContentType="application/vnd.openxmlformats-officedocument.presentationml.notesSlide+xml"/>
  <Override PartName="/ppt/slides/slideda.xml" ContentType="application/vnd.openxmlformats-officedocument.presentationml.slide+xml"/>
  <Override PartName="/ppt/slides/charts/chartd9.xml" ContentType="application/vnd.openxmlformats-officedocument.drawingml.chart+xml"/>
  <Override PartName="/ppt/notesSlides/notesSlideda.xml" ContentType="application/vnd.openxmlformats-officedocument.presentationml.notesSlide+xml"/>
  <Override PartName="/ppt/slides/slidedb.xml" ContentType="application/vnd.openxmlformats-officedocument.presentationml.slide+xml"/>
  <Override PartName="/ppt/slides/charts/chartda.xml" ContentType="application/vnd.openxmlformats-officedocument.drawingml.chart+xml"/>
  <Override PartName="/ppt/notesSlides/notesSlidedb.xml" ContentType="application/vnd.openxmlformats-officedocument.presentationml.notesSlide+xml"/>
  <Override PartName="/ppt/slides/slidedc.xml" ContentType="application/vnd.openxmlformats-officedocument.presentationml.slide+xml"/>
  <Override PartName="/ppt/slides/charts/chartdb.xml" ContentType="application/vnd.openxmlformats-officedocument.drawingml.chart+xml"/>
  <Override PartName="/ppt/notesSlides/notesSlidedc.xml" ContentType="application/vnd.openxmlformats-officedocument.presentationml.notesSlide+xml"/>
  <Override PartName="/ppt/slides/slidedd.xml" ContentType="application/vnd.openxmlformats-officedocument.presentationml.slide+xml"/>
  <Override PartName="/ppt/slides/charts/chartdc.xml" ContentType="application/vnd.openxmlformats-officedocument.drawingml.chart+xml"/>
  <Override PartName="/ppt/notesSlides/notesSlidedd.xml" ContentType="application/vnd.openxmlformats-officedocument.presentationml.notesSlide+xml"/>
  <Override PartName="/ppt/slides/slidede.xml" ContentType="application/vnd.openxmlformats-officedocument.presentationml.slide+xml"/>
  <Override PartName="/ppt/slides/charts/chartdd.xml" ContentType="application/vnd.openxmlformats-officedocument.drawingml.chart+xml"/>
  <Override PartName="/ppt/notesSlides/notesSlidede.xml" ContentType="application/vnd.openxmlformats-officedocument.presentationml.notesSlide+xml"/>
  <Override PartName="/ppt/slides/slidedf.xml" ContentType="application/vnd.openxmlformats-officedocument.presentationml.slide+xml"/>
  <Override PartName="/ppt/slides/charts/chartde.xml" ContentType="application/vnd.openxmlformats-officedocument.drawingml.chart+xml"/>
  <Override PartName="/ppt/notesSlides/notesSlidedf.xml" ContentType="application/vnd.openxmlformats-officedocument.presentationml.notesSlide+xml"/>
  <Override PartName="/ppt/slides/slidee0.xml" ContentType="application/vnd.openxmlformats-officedocument.presentationml.slide+xml"/>
  <Override PartName="/ppt/slides/charts/chartdf.xml" ContentType="application/vnd.openxmlformats-officedocument.drawingml.chart+xml"/>
  <Override PartName="/ppt/notesSlides/notesSlidee0.xml" ContentType="application/vnd.openxmlformats-officedocument.presentationml.notesSlide+xml"/>
  <Override PartName="/ppt/slides/slidee1.xml" ContentType="application/vnd.openxmlformats-officedocument.presentationml.slide+xml"/>
  <Override PartName="/ppt/slides/charts/charte0.xml" ContentType="application/vnd.openxmlformats-officedocument.drawingml.chart+xml"/>
  <Override PartName="/ppt/notesSlides/notesSlidee1.xml" ContentType="application/vnd.openxmlformats-officedocument.presentationml.notesSlide+xml"/>
  <Override PartName="/ppt/slides/slidee2.xml" ContentType="application/vnd.openxmlformats-officedocument.presentationml.slide+xml"/>
  <Override PartName="/ppt/slides/charts/charte1.xml" ContentType="application/vnd.openxmlformats-officedocument.drawingml.chart+xml"/>
  <Override PartName="/ppt/notesSlides/notesSlidee2.xml" ContentType="application/vnd.openxmlformats-officedocument.presentationml.notesSlide+xml"/>
  <Override PartName="/ppt/slides/slidee3.xml" ContentType="application/vnd.openxmlformats-officedocument.presentationml.slide+xml"/>
  <Override PartName="/ppt/slides/charts/charte2.xml" ContentType="application/vnd.openxmlformats-officedocument.drawingml.chart+xml"/>
  <Override PartName="/ppt/notesSlides/notesSlidee3.xml" ContentType="application/vnd.openxmlformats-officedocument.presentationml.notesSlide+xml"/>
  <Override PartName="/ppt/slides/slidee4.xml" ContentType="application/vnd.openxmlformats-officedocument.presentationml.slide+xml"/>
  <Override PartName="/ppt/slides/charts/charte3.xml" ContentType="application/vnd.openxmlformats-officedocument.drawingml.chart+xml"/>
  <Override PartName="/ppt/notesSlides/notesSlidee4.xml" ContentType="application/vnd.openxmlformats-officedocument.presentationml.notesSlide+xml"/>
  <Override PartName="/ppt/slides/slidee5.xml" ContentType="application/vnd.openxmlformats-officedocument.presentationml.slide+xml"/>
  <Override PartName="/ppt/slides/charts/charte4.xml" ContentType="application/vnd.openxmlformats-officedocument.drawingml.chart+xml"/>
  <Override PartName="/ppt/notesSlides/notesSlidee5.xml" ContentType="application/vnd.openxmlformats-officedocument.presentationml.notesSlide+xml"/>
  <Override PartName="/ppt/slides/slidee6.xml" ContentType="application/vnd.openxmlformats-officedocument.presentationml.slide+xml"/>
  <Override PartName="/ppt/slides/charts/charte5.xml" ContentType="application/vnd.openxmlformats-officedocument.drawingml.chart+xml"/>
  <Override PartName="/ppt/notesSlides/notesSlidee6.xml" ContentType="application/vnd.openxmlformats-officedocument.presentationml.notesSlide+xml"/>
  <Override PartName="/ppt/slides/slidee7.xml" ContentType="application/vnd.openxmlformats-officedocument.presentationml.slide+xml"/>
  <Override PartName="/ppt/slides/charts/charte6.xml" ContentType="application/vnd.openxmlformats-officedocument.drawingml.chart+xml"/>
  <Override PartName="/ppt/notesSlides/notesSlidee7.xml" ContentType="application/vnd.openxmlformats-officedocument.presentationml.notesSlide+xml"/>
  <Override PartName="/ppt/slides/slidee8.xml" ContentType="application/vnd.openxmlformats-officedocument.presentationml.slide+xml"/>
  <Override PartName="/ppt/slides/charts/charte7.xml" ContentType="application/vnd.openxmlformats-officedocument.drawingml.chart+xml"/>
  <Override PartName="/ppt/notesSlides/notesSlidee8.xml" ContentType="application/vnd.openxmlformats-officedocument.presentationml.notesSlide+xml"/>
  <Override PartName="/ppt/slides/slidee9.xml" ContentType="application/vnd.openxmlformats-officedocument.presentationml.slide+xml"/>
  <Override PartName="/ppt/slides/charts/charte8.xml" ContentType="application/vnd.openxmlformats-officedocument.drawingml.chart+xml"/>
  <Override PartName="/ppt/notesSlides/notesSlidee9.xml" ContentType="application/vnd.openxmlformats-officedocument.presentationml.notesSlide+xml"/>
  <Override PartName="/ppt/slides/slideea.xml" ContentType="application/vnd.openxmlformats-officedocument.presentationml.slide+xml"/>
  <Override PartName="/ppt/slides/charts/charte9.xml" ContentType="application/vnd.openxmlformats-officedocument.drawingml.chart+xml"/>
  <Override PartName="/ppt/notesSlides/notesSlideea.xml" ContentType="application/vnd.openxmlformats-officedocument.presentationml.notesSlide+xml"/>
  <Override PartName="/ppt/slides/slideeb.xml" ContentType="application/vnd.openxmlformats-officedocument.presentationml.slide+xml"/>
  <Override PartName="/ppt/slides/charts/chartea.xml" ContentType="application/vnd.openxmlformats-officedocument.drawingml.chart+xml"/>
  <Override PartName="/ppt/notesSlides/notesSlideeb.xml" ContentType="application/vnd.openxmlformats-officedocument.presentationml.notesSlide+xml"/>
  <Override PartName="/ppt/slides/slideec.xml" ContentType="application/vnd.openxmlformats-officedocument.presentationml.slide+xml"/>
  <Override PartName="/ppt/slides/charts/charteb.xml" ContentType="application/vnd.openxmlformats-officedocument.drawingml.chart+xml"/>
  <Override PartName="/ppt/notesSlides/notesSlideec.xml" ContentType="application/vnd.openxmlformats-officedocument.presentationml.notesSlide+xml"/>
  <Override PartName="/ppt/slides/slideed.xml" ContentType="application/vnd.openxmlformats-officedocument.presentationml.slide+xml"/>
  <Override PartName="/ppt/slides/charts/chartec.xml" ContentType="application/vnd.openxmlformats-officedocument.drawingml.chart+xml"/>
  <Override PartName="/ppt/notesSlides/notesSlideed.xml" ContentType="application/vnd.openxmlformats-officedocument.presentationml.notesSlide+xml"/>
  <Override PartName="/ppt/slides/slideee.xml" ContentType="application/vnd.openxmlformats-officedocument.presentationml.slide+xml"/>
  <Override PartName="/ppt/slides/charts/charted.xml" ContentType="application/vnd.openxmlformats-officedocument.drawingml.chart+xml"/>
  <Override PartName="/ppt/notesSlides/notesSlideee.xml" ContentType="application/vnd.openxmlformats-officedocument.presentationml.notesSlide+xml"/>
  <Override PartName="/ppt/slides/slideef.xml" ContentType="application/vnd.openxmlformats-officedocument.presentationml.slide+xml"/>
  <Override PartName="/ppt/slides/charts/chartee.xml" ContentType="application/vnd.openxmlformats-officedocument.drawingml.chart+xml"/>
  <Override PartName="/ppt/notesSlides/notesSlideef.xml" ContentType="application/vnd.openxmlformats-officedocument.presentationml.notesSlide+xml"/>
  <Override PartName="/ppt/slides/slidef0.xml" ContentType="application/vnd.openxmlformats-officedocument.presentationml.slide+xml"/>
  <Override PartName="/ppt/slides/charts/chartef.xml" ContentType="application/vnd.openxmlformats-officedocument.drawingml.chart+xml"/>
  <Override PartName="/ppt/notesSlides/notesSlidef0.xml" ContentType="application/vnd.openxmlformats-officedocument.presentationml.notesSlide+xml"/>
  <Override PartName="/ppt/slides/slidef1.xml" ContentType="application/vnd.openxmlformats-officedocument.presentationml.slide+xml"/>
  <Override PartName="/ppt/slides/charts/chartf0.xml" ContentType="application/vnd.openxmlformats-officedocument.drawingml.chart+xml"/>
  <Override PartName="/ppt/notesSlides/notesSlidef1.xml" ContentType="application/vnd.openxmlformats-officedocument.presentationml.notesSlide+xml"/>
  <Override PartName="/ppt/slides/slidef2.xml" ContentType="application/vnd.openxmlformats-officedocument.presentationml.slide+xml"/>
  <Override PartName="/ppt/slides/charts/chartf1.xml" ContentType="application/vnd.openxmlformats-officedocument.drawingml.chart+xml"/>
  <Override PartName="/ppt/notesSlides/notesSlidef2.xml" ContentType="application/vnd.openxmlformats-officedocument.presentationml.notesSlide+xml"/>
  <Override PartName="/ppt/slides/slidef3.xml" ContentType="application/vnd.openxmlformats-officedocument.presentationml.slide+xml"/>
  <Override PartName="/ppt/slides/charts/chartf2.xml" ContentType="application/vnd.openxmlformats-officedocument.drawingml.chart+xml"/>
  <Override PartName="/ppt/notesSlides/notesSlidef3.xml" ContentType="application/vnd.openxmlformats-officedocument.presentationml.notesSlide+xml"/>
  <Override PartName="/ppt/slides/slidef4.xml" ContentType="application/vnd.openxmlformats-officedocument.presentationml.slide+xml"/>
  <Override PartName="/ppt/slides/charts/chartf3.xml" ContentType="application/vnd.openxmlformats-officedocument.drawingml.chart+xml"/>
  <Override PartName="/ppt/notesSlides/notesSlidef4.xml" ContentType="application/vnd.openxmlformats-officedocument.presentationml.notesSlide+xml"/>
  <Override PartName="/ppt/slides/slidef5.xml" ContentType="application/vnd.openxmlformats-officedocument.presentationml.slide+xml"/>
  <Override PartName="/ppt/slides/charts/chartf4.xml" ContentType="application/vnd.openxmlformats-officedocument.drawingml.chart+xml"/>
  <Override PartName="/ppt/notesSlides/notesSlidef5.xml" ContentType="application/vnd.openxmlformats-officedocument.presentationml.notesSlide+xml"/>
  <Override PartName="/ppt/slides/slidef6.xml" ContentType="application/vnd.openxmlformats-officedocument.presentationml.slide+xml"/>
  <Override PartName="/ppt/slides/charts/chartf5.xml" ContentType="application/vnd.openxmlformats-officedocument.drawingml.chart+xml"/>
  <Override PartName="/ppt/notesSlides/notesSlidef6.xml" ContentType="application/vnd.openxmlformats-officedocument.presentationml.notesSlide+xml"/>
  <Override PartName="/ppt/slides/slidef7.xml" ContentType="application/vnd.openxmlformats-officedocument.presentationml.slide+xml"/>
  <Override PartName="/ppt/slides/charts/chartf6.xml" ContentType="application/vnd.openxmlformats-officedocument.drawingml.chart+xml"/>
  <Override PartName="/ppt/notesSlides/notesSlidef7.xml" ContentType="application/vnd.openxmlformats-officedocument.presentationml.notesSlide+xml"/>
  <Override PartName="/ppt/slides/slidef8.xml" ContentType="application/vnd.openxmlformats-officedocument.presentationml.slide+xml"/>
  <Override PartName="/ppt/slides/charts/chartf7.xml" ContentType="application/vnd.openxmlformats-officedocument.drawingml.chart+xml"/>
  <Override PartName="/ppt/notesSlides/notesSlidef8.xml" ContentType="application/vnd.openxmlformats-officedocument.presentationml.notesSlide+xml"/>
  <Override PartName="/ppt/slides/slidef9.xml" ContentType="application/vnd.openxmlformats-officedocument.presentationml.slide+xml"/>
  <Override PartName="/ppt/slides/charts/chartf8.xml" ContentType="application/vnd.openxmlformats-officedocument.drawingml.chart+xml"/>
  <Override PartName="/ppt/notesSlides/notesSlidef9.xml" ContentType="application/vnd.openxmlformats-officedocument.presentationml.notesSlide+xml"/>
  <Override PartName="/ppt/slides/slidefa.xml" ContentType="application/vnd.openxmlformats-officedocument.presentationml.slide+xml"/>
  <Override PartName="/ppt/slides/charts/chartf9.xml" ContentType="application/vnd.openxmlformats-officedocument.drawingml.chart+xml"/>
  <Override PartName="/ppt/notesSlides/notesSlidefa.xml" ContentType="application/vnd.openxmlformats-officedocument.presentationml.notesSlide+xml"/>
  <Override PartName="/ppt/slides/slidefb.xml" ContentType="application/vnd.openxmlformats-officedocument.presentationml.slide+xml"/>
  <Override PartName="/ppt/slides/charts/chartfa.xml" ContentType="application/vnd.openxmlformats-officedocument.drawingml.chart+xml"/>
  <Override PartName="/ppt/notesSlides/notesSlidefb.xml" ContentType="application/vnd.openxmlformats-officedocument.presentationml.notesSlide+xml"/>
  <Override PartName="/ppt/slides/slidefc.xml" ContentType="application/vnd.openxmlformats-officedocument.presentationml.slide+xml"/>
  <Override PartName="/ppt/slides/charts/chartfb.xml" ContentType="application/vnd.openxmlformats-officedocument.drawingml.chart+xml"/>
  <Override PartName="/ppt/notesSlides/notesSlidefc.xml" ContentType="application/vnd.openxmlformats-officedocument.presentationml.notesSlide+xml"/>
  <Override PartName="/ppt/slides/slidefd.xml" ContentType="application/vnd.openxmlformats-officedocument.presentationml.slide+xml"/>
  <Override PartName="/ppt/slides/charts/chartfc.xml" ContentType="application/vnd.openxmlformats-officedocument.drawingml.chart+xml"/>
  <Override PartName="/ppt/notesSlides/notesSlidefd.xml" ContentType="application/vnd.openxmlformats-officedocument.presentationml.notesSlide+xml"/>
  <Override PartName="/ppt/slides/slidefe.xml" ContentType="application/vnd.openxmlformats-officedocument.presentationml.slide+xml"/>
  <Override PartName="/ppt/slides/charts/chartfd.xml" ContentType="application/vnd.openxmlformats-officedocument.drawingml.chart+xml"/>
  <Override PartName="/ppt/notesSlides/notesSlidefe.xml" ContentType="application/vnd.openxmlformats-officedocument.presentationml.notesSlide+xml"/>
  <Override PartName="/ppt/slides/slideff.xml" ContentType="application/vnd.openxmlformats-officedocument.presentationml.slide+xml"/>
  <Override PartName="/ppt/slides/charts/chartfe.xml" ContentType="application/vnd.openxmlformats-officedocument.drawingml.chart+xml"/>
  <Override PartName="/ppt/notesSlides/notesSlideff.xml" ContentType="application/vnd.openxmlformats-officedocument.presentationml.notesSlide+xml"/>
  <Override PartName="/ppt/slides/slide100.xml" ContentType="application/vnd.openxmlformats-officedocument.presentationml.slide+xml"/>
  <Override PartName="/ppt/slides/charts/chartff.xml" ContentType="application/vnd.openxmlformats-officedocument.drawingml.chart+xml"/>
  <Override PartName="/ppt/notesSlides/notesSlide100.xml" ContentType="application/vnd.openxmlformats-officedocument.presentationml.notesSlide+xml"/>
  <Override PartName="/ppt/slides/slide101.xml" ContentType="application/vnd.openxmlformats-officedocument.presentationml.slide+xml"/>
  <Override PartName="/ppt/slides/charts/chart100.xml" ContentType="application/vnd.openxmlformats-officedocument.drawingml.chart+xml"/>
  <Override PartName="/ppt/notesSlides/notesSlide101.xml" ContentType="application/vnd.openxmlformats-officedocument.presentationml.notesSlide+xml"/>
  <Override PartName="/ppt/slides/slide102.xml" ContentType="application/vnd.openxmlformats-officedocument.presentationml.slide+xml"/>
  <Override PartName="/ppt/slides/charts/chart101.xml" ContentType="application/vnd.openxmlformats-officedocument.drawingml.chart+xml"/>
  <Override PartName="/ppt/notesSlides/notesSlide102.xml" ContentType="application/vnd.openxmlformats-officedocument.presentationml.notesSlide+xml"/>
  <Override PartName="/ppt/slides/slide103.xml" ContentType="application/vnd.openxmlformats-officedocument.presentationml.slide+xml"/>
  <Override PartName="/ppt/slides/charts/chart102.xml" ContentType="application/vnd.openxmlformats-officedocument.drawingml.chart+xml"/>
  <Override PartName="/ppt/notesSlides/notesSlide103.xml" ContentType="application/vnd.openxmlformats-officedocument.presentationml.notesSlide+xml"/>
  <Override PartName="/ppt/slides/slide104.xml" ContentType="application/vnd.openxmlformats-officedocument.presentationml.slide+xml"/>
  <Override PartName="/ppt/slides/charts/chart103.xml" ContentType="application/vnd.openxmlformats-officedocument.drawingml.chart+xml"/>
  <Override PartName="/ppt/notesSlides/notesSlide104.xml" ContentType="application/vnd.openxmlformats-officedocument.presentationml.notesSlide+xml"/>
  <Override PartName="/ppt/slides/slide105.xml" ContentType="application/vnd.openxmlformats-officedocument.presentationml.slide+xml"/>
  <Override PartName="/ppt/slides/charts/chart104.xml" ContentType="application/vnd.openxmlformats-officedocument.drawingml.chart+xml"/>
  <Override PartName="/ppt/notesSlides/notesSlide105.xml" ContentType="application/vnd.openxmlformats-officedocument.presentationml.notesSlide+xml"/>
  <Override PartName="/ppt/slides/slide106.xml" ContentType="application/vnd.openxmlformats-officedocument.presentationml.slide+xml"/>
  <Override PartName="/ppt/slides/charts/chart105.xml" ContentType="application/vnd.openxmlformats-officedocument.drawingml.chart+xml"/>
  <Override PartName="/ppt/notesSlides/notesSlide106.xml" ContentType="application/vnd.openxmlformats-officedocument.presentationml.notesSlide+xml"/>
  <Override PartName="/ppt/slides/slide107.xml" ContentType="application/vnd.openxmlformats-officedocument.presentationml.slide+xml"/>
  <Override PartName="/ppt/slides/charts/chart106.xml" ContentType="application/vnd.openxmlformats-officedocument.drawingml.chart+xml"/>
  <Override PartName="/ppt/notesSlides/notesSlide107.xml" ContentType="application/vnd.openxmlformats-officedocument.presentationml.notesSlide+xml"/>
  <Override PartName="/ppt/slides/slide108.xml" ContentType="application/vnd.openxmlformats-officedocument.presentationml.slide+xml"/>
  <Override PartName="/ppt/slides/charts/chart107.xml" ContentType="application/vnd.openxmlformats-officedocument.drawingml.chart+xml"/>
  <Override PartName="/ppt/notesSlides/notesSlide108.xml" ContentType="application/vnd.openxmlformats-officedocument.presentationml.notesSlide+xml"/>
  <Override PartName="/ppt/slides/slide109.xml" ContentType="application/vnd.openxmlformats-officedocument.presentationml.slide+xml"/>
  <Override PartName="/ppt/slides/charts/chart108.xml" ContentType="application/vnd.openxmlformats-officedocument.drawingml.chart+xml"/>
  <Override PartName="/ppt/notesSlides/notesSlide109.xml" ContentType="application/vnd.openxmlformats-officedocument.presentationml.notesSlide+xml"/>
  <Override PartName="/ppt/slides/slide10a.xml" ContentType="application/vnd.openxmlformats-officedocument.presentationml.slide+xml"/>
  <Override PartName="/ppt/slides/charts/chart109.xml" ContentType="application/vnd.openxmlformats-officedocument.drawingml.chart+xml"/>
  <Override PartName="/ppt/notesSlides/notesSlide10a.xml" ContentType="application/vnd.openxmlformats-officedocument.presentationml.notesSlide+xml"/>
  <Override PartName="/ppt/slides/slide10b.xml" ContentType="application/vnd.openxmlformats-officedocument.presentationml.slide+xml"/>
  <Override PartName="/ppt/slides/charts/chart10a.xml" ContentType="application/vnd.openxmlformats-officedocument.drawingml.chart+xml"/>
  <Override PartName="/ppt/notesSlides/notesSlide10b.xml" ContentType="application/vnd.openxmlformats-officedocument.presentationml.notesSlide+xml"/>
  <Override PartName="/ppt/slides/slide10c.xml" ContentType="application/vnd.openxmlformats-officedocument.presentationml.slide+xml"/>
  <Override PartName="/ppt/slides/charts/chart10b.xml" ContentType="application/vnd.openxmlformats-officedocument.drawingml.chart+xml"/>
  <Override PartName="/ppt/notesSlides/notesSlide10c.xml" ContentType="application/vnd.openxmlformats-officedocument.presentationml.notesSlide+xml"/>
  <Override PartName="/ppt/slides/slide10d.xml" ContentType="application/vnd.openxmlformats-officedocument.presentationml.slide+xml"/>
  <Override PartName="/ppt/slides/charts/chart10c.xml" ContentType="application/vnd.openxmlformats-officedocument.drawingml.chart+xml"/>
  <Override PartName="/ppt/notesSlides/notesSlide10d.xml" ContentType="application/vnd.openxmlformats-officedocument.presentationml.notesSlide+xml"/>
  <Override PartName="/ppt/slides/slide10e.xml" ContentType="application/vnd.openxmlformats-officedocument.presentationml.slide+xml"/>
  <Override PartName="/ppt/slides/charts/chart10d.xml" ContentType="application/vnd.openxmlformats-officedocument.drawingml.chart+xml"/>
  <Override PartName="/ppt/notesSlides/notesSlide10e.xml" ContentType="application/vnd.openxmlformats-officedocument.presentationml.notesSlide+xml"/>
  <Override PartName="/ppt/slides/slide10f.xml" ContentType="application/vnd.openxmlformats-officedocument.presentationml.slide+xml"/>
  <Override PartName="/ppt/slides/charts/chart10e.xml" ContentType="application/vnd.openxmlformats-officedocument.drawingml.chart+xml"/>
  <Override PartName="/ppt/notesSlides/notesSlide10f.xml" ContentType="application/vnd.openxmlformats-officedocument.presentationml.notesSlide+xml"/>
  <Override PartName="/ppt/slides/slide110.xml" ContentType="application/vnd.openxmlformats-officedocument.presentationml.slide+xml"/>
  <Override PartName="/ppt/slides/charts/chart10f.xml" ContentType="application/vnd.openxmlformats-officedocument.drawingml.chart+xml"/>
  <Override PartName="/ppt/notesSlides/notesSlide110.xml" ContentType="application/vnd.openxmlformats-officedocument.presentationml.notesSlide+xml"/>
  <Override PartName="/ppt/slides/slide111.xml" ContentType="application/vnd.openxmlformats-officedocument.presentationml.slide+xml"/>
  <Override PartName="/ppt/slides/charts/chart110.xml" ContentType="application/vnd.openxmlformats-officedocument.drawingml.chart+xml"/>
  <Override PartName="/ppt/notesSlides/notesSlide111.xml" ContentType="application/vnd.openxmlformats-officedocument.presentationml.notesSlide+xml"/>
  <Override PartName="/ppt/slides/slide112.xml" ContentType="application/vnd.openxmlformats-officedocument.presentationml.slide+xml"/>
  <Override PartName="/ppt/slides/charts/chart111.xml" ContentType="application/vnd.openxmlformats-officedocument.drawingml.chart+xml"/>
  <Override PartName="/ppt/notesSlides/notesSlide112.xml" ContentType="application/vnd.openxmlformats-officedocument.presentationml.notesSlide+xml"/>
  <Override PartName="/ppt/slides/slide113.xml" ContentType="application/vnd.openxmlformats-officedocument.presentationml.slide+xml"/>
  <Override PartName="/ppt/slides/charts/chart112.xml" ContentType="application/vnd.openxmlformats-officedocument.drawingml.chart+xml"/>
  <Override PartName="/ppt/notesSlides/notesSlide113.xml" ContentType="application/vnd.openxmlformats-officedocument.presentationml.notesSlide+xml"/>
  <Override PartName="/ppt/slides/slide114.xml" ContentType="application/vnd.openxmlformats-officedocument.presentationml.slide+xml"/>
  <Override PartName="/ppt/slides/charts/chart113.xml" ContentType="application/vnd.openxmlformats-officedocument.drawingml.chart+xml"/>
  <Override PartName="/ppt/notesSlides/notesSlide114.xml" ContentType="application/vnd.openxmlformats-officedocument.presentationml.notesSlide+xml"/>
  <Override PartName="/ppt/slides/slide115.xml" ContentType="application/vnd.openxmlformats-officedocument.presentationml.slide+xml"/>
  <Override PartName="/ppt/slides/charts/chart114.xml" ContentType="application/vnd.openxmlformats-officedocument.drawingml.chart+xml"/>
  <Override PartName="/ppt/notesSlides/notesSlide115.xml" ContentType="application/vnd.openxmlformats-officedocument.presentationml.notesSlide+xml"/>
  <Override PartName="/ppt/slides/slide116.xml" ContentType="application/vnd.openxmlformats-officedocument.presentationml.slide+xml"/>
  <Override PartName="/ppt/slides/charts/chart115.xml" ContentType="application/vnd.openxmlformats-officedocument.drawingml.chart+xml"/>
  <Override PartName="/ppt/notesSlides/notesSlide116.xml" ContentType="application/vnd.openxmlformats-officedocument.presentationml.notesSlide+xml"/>
  <Override PartName="/ppt/slides/slide117.xml" ContentType="application/vnd.openxmlformats-officedocument.presentationml.slide+xml"/>
  <Override PartName="/ppt/slides/charts/chart116.xml" ContentType="application/vnd.openxmlformats-officedocument.drawingml.chart+xml"/>
  <Override PartName="/ppt/notesSlides/notesSlide117.xml" ContentType="application/vnd.openxmlformats-officedocument.presentationml.notesSlide+xml"/>
  <Override PartName="/ppt/slides/slide118.xml" ContentType="application/vnd.openxmlformats-officedocument.presentationml.slide+xml"/>
  <Override PartName="/ppt/slides/charts/chart117.xml" ContentType="application/vnd.openxmlformats-officedocument.drawingml.chart+xml"/>
  <Override PartName="/ppt/notesSlides/notesSlide118.xml" ContentType="application/vnd.openxmlformats-officedocument.presentationml.notesSlide+xml"/>
  <Override PartName="/ppt/slides/slide119.xml" ContentType="application/vnd.openxmlformats-officedocument.presentationml.slide+xml"/>
  <Override PartName="/ppt/slides/charts/chart118.xml" ContentType="application/vnd.openxmlformats-officedocument.drawingml.chart+xml"/>
  <Override PartName="/ppt/notesSlides/notesSlide119.xml" ContentType="application/vnd.openxmlformats-officedocument.presentationml.notesSlide+xml"/>
  <Override PartName="/ppt/slides/slide11a.xml" ContentType="application/vnd.openxmlformats-officedocument.presentationml.slide+xml"/>
  <Override PartName="/ppt/slides/charts/chart119.xml" ContentType="application/vnd.openxmlformats-officedocument.drawingml.chart+xml"/>
  <Override PartName="/ppt/notesSlides/notesSlide11a.xml" ContentType="application/vnd.openxmlformats-officedocument.presentationml.notesSlide+xml"/>
  <Override PartName="/ppt/slides/slide11b.xml" ContentType="application/vnd.openxmlformats-officedocument.presentationml.slide+xml"/>
  <Override PartName="/ppt/slides/charts/chart11a.xml" ContentType="application/vnd.openxmlformats-officedocument.drawingml.chart+xml"/>
  <Override PartName="/ppt/notesSlides/notesSlide11b.xml" ContentType="application/vnd.openxmlformats-officedocument.presentationml.notesSlide+xml"/>
  <Override PartName="/ppt/slides/slide11c.xml" ContentType="application/vnd.openxmlformats-officedocument.presentationml.slide+xml"/>
  <Override PartName="/ppt/slides/charts/chart11b.xml" ContentType="application/vnd.openxmlformats-officedocument.drawingml.chart+xml"/>
  <Override PartName="/ppt/notesSlides/notesSlide11c.xml" ContentType="application/vnd.openxmlformats-officedocument.presentationml.notesSlide+xml"/>
  <Override PartName="/ppt/slides/slide11d.xml" ContentType="application/vnd.openxmlformats-officedocument.presentationml.slide+xml"/>
  <Override PartName="/ppt/slides/charts/chart11c.xml" ContentType="application/vnd.openxmlformats-officedocument.drawingml.chart+xml"/>
  <Override PartName="/ppt/notesSlides/notesSlide11d.xml" ContentType="application/vnd.openxmlformats-officedocument.presentationml.notesSlide+xml"/>
  <Override PartName="/ppt/slides/slide11e.xml" ContentType="application/vnd.openxmlformats-officedocument.presentationml.slide+xml"/>
  <Override PartName="/ppt/slides/charts/chart11d.xml" ContentType="application/vnd.openxmlformats-officedocument.drawingml.chart+xml"/>
  <Override PartName="/ppt/notesSlides/notesSlide11e.xml" ContentType="application/vnd.openxmlformats-officedocument.presentationml.notesSlide+xml"/>
  <Override PartName="/ppt/slides/slide11f.xml" ContentType="application/vnd.openxmlformats-officedocument.presentationml.slide+xml"/>
  <Override PartName="/ppt/slides/charts/chart11e.xml" ContentType="application/vnd.openxmlformats-officedocument.drawingml.chart+xml"/>
  <Override PartName="/ppt/notesSlides/notesSlide11f.xml" ContentType="application/vnd.openxmlformats-officedocument.presentationml.notesSlide+xml"/>
  <Override PartName="/ppt/slides/slide120.xml" ContentType="application/vnd.openxmlformats-officedocument.presentationml.slide+xml"/>
  <Override PartName="/ppt/slides/charts/chart11f.xml" ContentType="application/vnd.openxmlformats-officedocument.drawingml.chart+xml"/>
  <Override PartName="/ppt/notesSlides/notesSlide120.xml" ContentType="application/vnd.openxmlformats-officedocument.presentationml.notesSlide+xml"/>
  <Override PartName="/ppt/slides/slide121.xml" ContentType="application/vnd.openxmlformats-officedocument.presentationml.slide+xml"/>
  <Override PartName="/ppt/slides/charts/chart120.xml" ContentType="application/vnd.openxmlformats-officedocument.drawingml.chart+xml"/>
  <Override PartName="/ppt/notesSlides/notesSlide121.xml" ContentType="application/vnd.openxmlformats-officedocument.presentationml.notesSlide+xml"/>
  <Override PartName="/ppt/slides/slide122.xml" ContentType="application/vnd.openxmlformats-officedocument.presentationml.slide+xml"/>
  <Override PartName="/ppt/slides/charts/chart121.xml" ContentType="application/vnd.openxmlformats-officedocument.drawingml.chart+xml"/>
  <Override PartName="/ppt/notesSlides/notesSlide122.xml" ContentType="application/vnd.openxmlformats-officedocument.presentationml.notesSlide+xml"/>
  <Override PartName="/ppt/slides/slide123.xml" ContentType="application/vnd.openxmlformats-officedocument.presentationml.slide+xml"/>
  <Override PartName="/ppt/slides/charts/chart122.xml" ContentType="application/vnd.openxmlformats-officedocument.drawingml.chart+xml"/>
  <Override PartName="/ppt/notesSlides/notesSlide123.xml" ContentType="application/vnd.openxmlformats-officedocument.presentationml.notesSlide+xml"/>
  <Override PartName="/ppt/slides/slide124.xml" ContentType="application/vnd.openxmlformats-officedocument.presentationml.slide+xml"/>
  <Override PartName="/ppt/slides/charts/chart123.xml" ContentType="application/vnd.openxmlformats-officedocument.drawingml.chart+xml"/>
  <Override PartName="/ppt/notesSlides/notesSlide124.xml" ContentType="application/vnd.openxmlformats-officedocument.presentationml.notesSlide+xml"/>
  <Override PartName="/ppt/slides/slide125.xml" ContentType="application/vnd.openxmlformats-officedocument.presentationml.slide+xml"/>
  <Override PartName="/ppt/slides/charts/chart124.xml" ContentType="application/vnd.openxmlformats-officedocument.drawingml.chart+xml"/>
  <Override PartName="/ppt/notesSlides/notesSlide125.xml" ContentType="application/vnd.openxmlformats-officedocument.presentationml.notesSlide+xml"/>
  <Override PartName="/ppt/slides/slide126.xml" ContentType="application/vnd.openxmlformats-officedocument.presentationml.slide+xml"/>
  <Override PartName="/ppt/slides/charts/chart125.xml" ContentType="application/vnd.openxmlformats-officedocument.drawingml.chart+xml"/>
  <Override PartName="/ppt/notesSlides/notesSlide126.xml" ContentType="application/vnd.openxmlformats-officedocument.presentationml.notesSlide+xml"/>
  <Override PartName="/ppt/slides/slide127.xml" ContentType="application/vnd.openxmlformats-officedocument.presentationml.slide+xml"/>
  <Override PartName="/ppt/slides/charts/chart126.xml" ContentType="application/vnd.openxmlformats-officedocument.drawingml.chart+xml"/>
  <Override PartName="/ppt/notesSlides/notesSlide127.xml" ContentType="application/vnd.openxmlformats-officedocument.presentationml.notesSlide+xml"/>
  <Override PartName="/ppt/slides/slide128.xml" ContentType="application/vnd.openxmlformats-officedocument.presentationml.slide+xml"/>
  <Override PartName="/ppt/slides/charts/chart127.xml" ContentType="application/vnd.openxmlformats-officedocument.drawingml.chart+xml"/>
  <Override PartName="/ppt/notesSlides/notesSlide128.xml" ContentType="application/vnd.openxmlformats-officedocument.presentationml.notesSlide+xml"/>
  <Override PartName="/ppt/slides/slide129.xml" ContentType="application/vnd.openxmlformats-officedocument.presentationml.slide+xml"/>
  <Override PartName="/ppt/slides/charts/chart128.xml" ContentType="application/vnd.openxmlformats-officedocument.drawingml.chart+xml"/>
  <Override PartName="/ppt/notesSlides/notesSlide129.xml" ContentType="application/vnd.openxmlformats-officedocument.presentationml.notesSlide+xml"/>
  <Override PartName="/ppt/slides/slide12a.xml" ContentType="application/vnd.openxmlformats-officedocument.presentationml.slide+xml"/>
  <Override PartName="/ppt/slides/charts/chart129.xml" ContentType="application/vnd.openxmlformats-officedocument.drawingml.chart+xml"/>
  <Override PartName="/ppt/notesSlides/notesSlide12a.xml" ContentType="application/vnd.openxmlformats-officedocument.presentationml.notesSlide+xml"/>
  <Override PartName="/ppt/slides/slide12b.xml" ContentType="application/vnd.openxmlformats-officedocument.presentationml.slide+xml"/>
  <Override PartName="/ppt/slides/charts/chart12a.xml" ContentType="application/vnd.openxmlformats-officedocument.drawingml.chart+xml"/>
  <Override PartName="/ppt/notesSlides/notesSlide12b.xml" ContentType="application/vnd.openxmlformats-officedocument.presentationml.notesSlide+xml"/>
  <Override PartName="/ppt/slides/slide12c.xml" ContentType="application/vnd.openxmlformats-officedocument.presentationml.slide+xml"/>
  <Override PartName="/ppt/slides/charts/chart12b.xml" ContentType="application/vnd.openxmlformats-officedocument.drawingml.chart+xml"/>
  <Override PartName="/ppt/notesSlides/notesSlide12c.xml" ContentType="application/vnd.openxmlformats-officedocument.presentationml.notesSlide+xml"/>
  <Override PartName="/ppt/slides/slide12d.xml" ContentType="application/vnd.openxmlformats-officedocument.presentationml.slide+xml"/>
  <Override PartName="/ppt/slides/charts/chart12c.xml" ContentType="application/vnd.openxmlformats-officedocument.drawingml.chart+xml"/>
  <Override PartName="/ppt/notesSlides/notesSlide12d.xml" ContentType="application/vnd.openxmlformats-officedocument.presentationml.notesSlide+xml"/>
  <Override PartName="/ppt/slides/slide12e.xml" ContentType="application/vnd.openxmlformats-officedocument.presentationml.slide+xml"/>
  <Override PartName="/ppt/slides/charts/chart12d.xml" ContentType="application/vnd.openxmlformats-officedocument.drawingml.chart+xml"/>
  <Override PartName="/ppt/notesSlides/notesSlide12e.xml" ContentType="application/vnd.openxmlformats-officedocument.presentationml.notesSlide+xml"/>
  <Override PartName="/ppt/slides/slide12f.xml" ContentType="application/vnd.openxmlformats-officedocument.presentationml.slide+xml"/>
  <Override PartName="/ppt/slides/charts/chart12e.xml" ContentType="application/vnd.openxmlformats-officedocument.drawingml.chart+xml"/>
  <Override PartName="/ppt/notesSlides/notesSlide12f.xml" ContentType="application/vnd.openxmlformats-officedocument.presentationml.notesSlide+xml"/>
  <Override PartName="/ppt/slides/slide130.xml" ContentType="application/vnd.openxmlformats-officedocument.presentationml.slide+xml"/>
  <Override PartName="/ppt/slides/charts/chart12f.xml" ContentType="application/vnd.openxmlformats-officedocument.drawingml.chart+xml"/>
  <Override PartName="/ppt/notesSlides/notesSlide130.xml" ContentType="application/vnd.openxmlformats-officedocument.presentationml.notesSlide+xml"/>
  <Override PartName="/ppt/slides/slide131.xml" ContentType="application/vnd.openxmlformats-officedocument.presentationml.slide+xml"/>
  <Override PartName="/ppt/slides/charts/chart130.xml" ContentType="application/vnd.openxmlformats-officedocument.drawingml.chart+xml"/>
  <Override PartName="/ppt/notesSlides/notesSlide131.xml" ContentType="application/vnd.openxmlformats-officedocument.presentationml.notesSlide+xml"/>
  <Override PartName="/ppt/slides/slide132.xml" ContentType="application/vnd.openxmlformats-officedocument.presentationml.slide+xml"/>
  <Override PartName="/ppt/slides/charts/chart131.xml" ContentType="application/vnd.openxmlformats-officedocument.drawingml.chart+xml"/>
  <Override PartName="/ppt/notesSlides/notesSlide132.xml" ContentType="application/vnd.openxmlformats-officedocument.presentationml.notesSlide+xml"/>
  <Override PartName="/ppt/slides/slide133.xml" ContentType="application/vnd.openxmlformats-officedocument.presentationml.slide+xml"/>
  <Override PartName="/ppt/slides/charts/chart132.xml" ContentType="application/vnd.openxmlformats-officedocument.drawingml.chart+xml"/>
  <Override PartName="/ppt/notesSlides/notesSlide133.xml" ContentType="application/vnd.openxmlformats-officedocument.presentationml.notesSlide+xml"/>
  <Override PartName="/ppt/slides/slide134.xml" ContentType="application/vnd.openxmlformats-officedocument.presentationml.slide+xml"/>
  <Override PartName="/ppt/slides/charts/chart133.xml" ContentType="application/vnd.openxmlformats-officedocument.drawingml.chart+xml"/>
  <Override PartName="/ppt/notesSlides/notesSlide134.xml" ContentType="application/vnd.openxmlformats-officedocument.presentationml.notesSlide+xml"/>
  <Override PartName="/ppt/slides/slide135.xml" ContentType="application/vnd.openxmlformats-officedocument.presentationml.slide+xml"/>
  <Override PartName="/ppt/slides/charts/chart134.xml" ContentType="application/vnd.openxmlformats-officedocument.drawingml.chart+xml"/>
  <Override PartName="/ppt/notesSlides/notesSlide135.xml" ContentType="application/vnd.openxmlformats-officedocument.presentationml.notesSlide+xml"/>
  <Override PartName="/ppt/slides/slide136.xml" ContentType="application/vnd.openxmlformats-officedocument.presentationml.slide+xml"/>
  <Override PartName="/ppt/slides/charts/chart135.xml" ContentType="application/vnd.openxmlformats-officedocument.drawingml.chart+xml"/>
  <Override PartName="/ppt/notesSlides/notesSlide136.xml" ContentType="application/vnd.openxmlformats-officedocument.presentationml.notesSlide+xml"/>
  <Override PartName="/ppt/slides/slide137.xml" ContentType="application/vnd.openxmlformats-officedocument.presentationml.slide+xml"/>
  <Override PartName="/ppt/slides/charts/chart136.xml" ContentType="application/vnd.openxmlformats-officedocument.drawingml.chart+xml"/>
  <Override PartName="/ppt/notesSlides/notesSlide137.xml" ContentType="application/vnd.openxmlformats-officedocument.presentationml.notesSlide+xml"/>
  <Override PartName="/ppt/slides/slide138.xml" ContentType="application/vnd.openxmlformats-officedocument.presentationml.slide+xml"/>
  <Override PartName="/ppt/slides/charts/chart137.xml" ContentType="application/vnd.openxmlformats-officedocument.drawingml.chart+xml"/>
  <Override PartName="/ppt/notesSlides/notesSlide138.xml" ContentType="application/vnd.openxmlformats-officedocument.presentationml.notesSlide+xml"/>
  <Override PartName="/ppt/slides/slide139.xml" ContentType="application/vnd.openxmlformats-officedocument.presentationml.slide+xml"/>
  <Override PartName="/ppt/slides/charts/chart138.xml" ContentType="application/vnd.openxmlformats-officedocument.drawingml.chart+xml"/>
  <Override PartName="/ppt/notesSlides/notesSlide139.xml" ContentType="application/vnd.openxmlformats-officedocument.presentationml.notesSlide+xml"/>
  <Override PartName="/ppt/slides/slide13a.xml" ContentType="application/vnd.openxmlformats-officedocument.presentationml.slide+xml"/>
  <Override PartName="/ppt/slides/charts/chart139.xml" ContentType="application/vnd.openxmlformats-officedocument.drawingml.chart+xml"/>
  <Override PartName="/ppt/notesSlides/notesSlide13a.xml" ContentType="application/vnd.openxmlformats-officedocument.presentationml.notesSlide+xml"/>
  <Override PartName="/ppt/slides/slide13b.xml" ContentType="application/vnd.openxmlformats-officedocument.presentationml.slide+xml"/>
  <Override PartName="/ppt/slides/charts/chart13a.xml" ContentType="application/vnd.openxmlformats-officedocument.drawingml.chart+xml"/>
  <Override PartName="/ppt/notesSlides/notesSlide13b.xml" ContentType="application/vnd.openxmlformats-officedocument.presentationml.notesSlide+xml"/>
  <Override PartName="/ppt/slides/slide13c.xml" ContentType="application/vnd.openxmlformats-officedocument.presentationml.slide+xml"/>
  <Override PartName="/ppt/slides/charts/chart13b.xml" ContentType="application/vnd.openxmlformats-officedocument.drawingml.chart+xml"/>
  <Override PartName="/ppt/notesSlides/notesSlide13c.xml" ContentType="application/vnd.openxmlformats-officedocument.presentationml.notesSlide+xml"/>
  <Override PartName="/ppt/slides/slide13d.xml" ContentType="application/vnd.openxmlformats-officedocument.presentationml.slide+xml"/>
  <Override PartName="/ppt/slides/charts/chart13c.xml" ContentType="application/vnd.openxmlformats-officedocument.drawingml.chart+xml"/>
  <Override PartName="/ppt/notesSlides/notesSlide13d.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4" r:id="R4915b2357ddf4da3"/>
    <p:sldId id="265" r:id="R8c68fc788aa44716"/>
    <p:sldId id="266" r:id="R9812d39e3aa44302"/>
    <p:sldId id="267" r:id="Re968d418d45a402b"/>
    <p:sldId id="268" r:id="R293bb5412ba34e9a"/>
    <p:sldId id="269" r:id="R7d0ba3cee3a747c7"/>
    <p:sldId id="270" r:id="R4668ddb04b9a4591"/>
    <p:sldId id="271" r:id="R0fb8ec11d32c497c"/>
    <p:sldId id="272" r:id="R10a03a4c7d674e64"/>
    <p:sldId id="273" r:id="R8cc8a75d5f1b4cce"/>
    <p:sldId id="274" r:id="Rcaaab216d1274d0c"/>
    <p:sldId id="275" r:id="Rb5aa170ddc464ad0"/>
    <p:sldId id="276" r:id="Rfdc972d2c7a94b12"/>
    <p:sldId id="277" r:id="R298e4ed999844a43"/>
    <p:sldId id="278" r:id="Rf09ee06025b14a3d"/>
    <p:sldId id="279" r:id="R598b48860af74d99"/>
    <p:sldId id="280" r:id="R91a989da008041e6"/>
    <p:sldId id="281" r:id="Rc8ceaa2bbd4e46f5"/>
    <p:sldId id="282" r:id="Rd34a01f93af54581"/>
    <p:sldId id="283" r:id="R0808b9d215654232"/>
    <p:sldId id="284" r:id="R55df6367f2294976"/>
    <p:sldId id="285" r:id="R6ed1529708b548e4"/>
    <p:sldId id="286" r:id="R6fad33a360844242"/>
    <p:sldId id="287" r:id="R313a24e0642947c9"/>
    <p:sldId id="288" r:id="Rb9b331db2e804ac1"/>
    <p:sldId id="289" r:id="Rfad6c37c458f4f96"/>
    <p:sldId id="290" r:id="Rdcbd0229ce934c34"/>
    <p:sldId id="291" r:id="R6c218c841b92477f"/>
    <p:sldId id="292" r:id="R3da938d4a6da4e2f"/>
    <p:sldId id="293" r:id="R830520ee54854959"/>
    <p:sldId id="294" r:id="Rf024dbd184f443b4"/>
    <p:sldId id="295" r:id="R574ccc09c6034be6"/>
    <p:sldId id="296" r:id="Rfb28b891d8a44a9b"/>
    <p:sldId id="297" r:id="R34f0752522f341c9"/>
    <p:sldId id="298" r:id="R7af77b6796e84c15"/>
    <p:sldId id="299" r:id="Rb431dd79d77c4876"/>
    <p:sldId id="300" r:id="R6ac36723f0324917"/>
    <p:sldId id="301" r:id="R8cafed433f6248ea"/>
    <p:sldId id="302" r:id="Rad81f2ff1ce443ac"/>
    <p:sldId id="303" r:id="R5fa32d43f8934e4f"/>
    <p:sldId id="304" r:id="R8ed69bcbe65044f0"/>
    <p:sldId id="305" r:id="R58f38de1cd4747b3"/>
    <p:sldId id="306" r:id="Rb1c136d3e258438d"/>
    <p:sldId id="307" r:id="R5a9458dbd38e42cd"/>
    <p:sldId id="308" r:id="Rfccad1e237cd4d6c"/>
    <p:sldId id="309" r:id="R63e2e0de3e0f44de"/>
    <p:sldId id="310" r:id="R7aa6aa423c12470a"/>
    <p:sldId id="311" r:id="Rbad1e7af223f4360"/>
    <p:sldId id="312" r:id="Rf329ac827d154b77"/>
    <p:sldId id="313" r:id="R29fb23f278914c10"/>
    <p:sldId id="314" r:id="R65482f25a99141e4"/>
    <p:sldId id="315" r:id="R4ddfe8f35fb2456b"/>
    <p:sldId id="316" r:id="R9551e18e557c4197"/>
    <p:sldId id="317" r:id="Ra3810026984f4310"/>
    <p:sldId id="318" r:id="R54c9f5d6292244a1"/>
    <p:sldId id="319" r:id="R6864441142b14257"/>
    <p:sldId id="320" r:id="Rb34342fa791d4bfa"/>
    <p:sldId id="321" r:id="Rabe7504674d24083"/>
    <p:sldId id="322" r:id="Re7195e4a48c348ac"/>
    <p:sldId id="323" r:id="Rc0fefacf1a3e4808"/>
    <p:sldId id="324" r:id="Rfa2a7493afa34353"/>
    <p:sldId id="325" r:id="R768a5719326c4fc0"/>
    <p:sldId id="326" r:id="Rdd0e611f70074001"/>
    <p:sldId id="327" r:id="Re25986fbc428423f"/>
    <p:sldId id="328" r:id="Rb0aeb36fcb2d4afa"/>
    <p:sldId id="329" r:id="R2ea4244364f5412f"/>
    <p:sldId id="330" r:id="Rd09a96dfd97046e0"/>
    <p:sldId id="331" r:id="Rf0770d9724ee4d82"/>
    <p:sldId id="332" r:id="R84f95f025b5c4c8a"/>
    <p:sldId id="333" r:id="R9aca28574b6d44c3"/>
    <p:sldId id="334" r:id="Rb63eab70b69b428f"/>
    <p:sldId id="335" r:id="R4f70545dd9d440e4"/>
    <p:sldId id="336" r:id="R16c16d15cb8c4c92"/>
    <p:sldId id="337" r:id="Rd347633e8db149b5"/>
    <p:sldId id="338" r:id="R818c67b9bc514ea9"/>
    <p:sldId id="339" r:id="R04c0bcf18b7a4c6e"/>
    <p:sldId id="340" r:id="R2b4f826b1abd41aa"/>
    <p:sldId id="341" r:id="R6349ccca088e4a19"/>
    <p:sldId id="342" r:id="R545a4dc88b3e424f"/>
    <p:sldId id="343" r:id="R9224400bdaec4579"/>
    <p:sldId id="344" r:id="R15ec0c7170c4400a"/>
    <p:sldId id="345" r:id="R7cc5bdd29ed445dc"/>
    <p:sldId id="346" r:id="Rc7fe7199d4de49de"/>
    <p:sldId id="347" r:id="Rce638fff501f4ed5"/>
    <p:sldId id="348" r:id="R065a5aa9509042ea"/>
    <p:sldId id="349" r:id="R185b8ad91b0e4085"/>
    <p:sldId id="350" r:id="Rd54ac73365e84073"/>
    <p:sldId id="351" r:id="R6960ab6e0d394db5"/>
    <p:sldId id="352" r:id="R34d13aa84fb5481a"/>
    <p:sldId id="353" r:id="R3ed5af1328da41c6"/>
    <p:sldId id="354" r:id="Ref3351cb70274899"/>
    <p:sldId id="355" r:id="R899072023a42499d"/>
    <p:sldId id="356" r:id="Rbf3932f5d8f24bc4"/>
    <p:sldId id="357" r:id="Rfedf25e5cf24445d"/>
    <p:sldId id="358" r:id="Rc1f979478b3843ca"/>
    <p:sldId id="359" r:id="Ra0bd45a7895644ac"/>
    <p:sldId id="360" r:id="R237bf90509af43e0"/>
    <p:sldId id="361" r:id="Rdf6d3d8e499449ec"/>
    <p:sldId id="362" r:id="Ree170f761fa04242"/>
    <p:sldId id="363" r:id="R74c2eae3438049c0"/>
    <p:sldId id="364" r:id="R1c648c0dd9634da1"/>
    <p:sldId id="365" r:id="Rf7f2bd9c5d124f80"/>
    <p:sldId id="366" r:id="Rffb6f02de7744ce2"/>
    <p:sldId id="367" r:id="R37a53985111b4fa6"/>
    <p:sldId id="368" r:id="R8ad5ae69dc0645b1"/>
    <p:sldId id="369" r:id="R91cef43b741a49ca"/>
    <p:sldId id="370" r:id="R47203405a6b54b05"/>
    <p:sldId id="371" r:id="R90cb0771678946e6"/>
    <p:sldId id="372" r:id="R8a167ac41f464d84"/>
    <p:sldId id="373" r:id="R78bf4cb8de164909"/>
    <p:sldId id="374" r:id="R0c5a105d2d7d4150"/>
    <p:sldId id="375" r:id="R19c8fd5139b3422e"/>
    <p:sldId id="376" r:id="Ra8c5cfdb74ba4493"/>
    <p:sldId id="377" r:id="Rbd13b4be439647ea"/>
    <p:sldId id="378" r:id="R19ebd5e9855a4d2f"/>
    <p:sldId id="379" r:id="Rab8dbb213e854351"/>
    <p:sldId id="380" r:id="Rdb72a510ccf6411c"/>
    <p:sldId id="381" r:id="R12fe7c3d1de24107"/>
    <p:sldId id="382" r:id="Rcbf0f5a22ff746ef"/>
    <p:sldId id="383" r:id="R6b85f3155c534b1e"/>
    <p:sldId id="384" r:id="Raec28179de6a4d51"/>
    <p:sldId id="385" r:id="Rdc84c420eeb04d32"/>
    <p:sldId id="386" r:id="R6a06c3233d5e4a69"/>
    <p:sldId id="387" r:id="R9ab6d3e4d4654918"/>
    <p:sldId id="388" r:id="R723195137a794185"/>
    <p:sldId id="389" r:id="Rfd86280080334631"/>
    <p:sldId id="390" r:id="R4c7a9938e0f6487b"/>
    <p:sldId id="391" r:id="R47281675e5c04354"/>
    <p:sldId id="392" r:id="R32f6a1ff52724e90"/>
    <p:sldId id="393" r:id="R146354a2c8e34977"/>
    <p:sldId id="394" r:id="R481af55acfdc4918"/>
    <p:sldId id="395" r:id="Rd23c9e472fab4592"/>
    <p:sldId id="396" r:id="R1bb4e7910eb44753"/>
    <p:sldId id="397" r:id="R8374a0ea684245a1"/>
    <p:sldId id="398" r:id="R9a33063eac1a49db"/>
    <p:sldId id="399" r:id="R2a18afe3b86a47ba"/>
    <p:sldId id="400" r:id="R1a494b1603ed40d1"/>
    <p:sldId id="401" r:id="R7b9c5372936640be"/>
    <p:sldId id="402" r:id="Rcfcac7ffeadb49d7"/>
    <p:sldId id="403" r:id="Rc66da4bd70f7408f"/>
    <p:sldId id="404" r:id="R16b6c82db9184bc6"/>
    <p:sldId id="405" r:id="R8a5d19017fc042be"/>
    <p:sldId id="406" r:id="R32965bc174544bb4"/>
    <p:sldId id="407" r:id="R303dd4689af24637"/>
    <p:sldId id="408" r:id="R1deebe612ce341f1"/>
    <p:sldId id="409" r:id="R7e2fe9f4bc1349dc"/>
    <p:sldId id="410" r:id="R0f3e2887d5384642"/>
    <p:sldId id="411" r:id="R0178ec8c884a4063"/>
    <p:sldId id="412" r:id="Ra74c9b59d99b40d3"/>
    <p:sldId id="413" r:id="Rc0fd9c6a1a9145a0"/>
    <p:sldId id="414" r:id="R2383dce0f2d541e6"/>
    <p:sldId id="415" r:id="R9bd368b2e83f4952"/>
    <p:sldId id="416" r:id="R0ef288d8d82f4e28"/>
    <p:sldId id="417" r:id="R53c19ca17ea24948"/>
    <p:sldId id="418" r:id="R3d35537aea254174"/>
    <p:sldId id="419" r:id="R54c9a44be4c34983"/>
    <p:sldId id="420" r:id="R54e90e8e7a1047b7"/>
    <p:sldId id="421" r:id="Rc69e8a81af574606"/>
    <p:sldId id="422" r:id="R540c3dd3c8484f89"/>
    <p:sldId id="423" r:id="Re0ee725bbc8c4da5"/>
    <p:sldId id="424" r:id="R629c1d68875a41f6"/>
    <p:sldId id="425" r:id="Rae480677d32046e2"/>
    <p:sldId id="426" r:id="Reb3abd30f7364bc4"/>
    <p:sldId id="427" r:id="R1fa96446518f4bcf"/>
    <p:sldId id="428" r:id="Ra8cc88ccca824d92"/>
    <p:sldId id="429" r:id="R0137f0a9f05b4b46"/>
    <p:sldId id="430" r:id="R45157fa3a27d41d7"/>
    <p:sldId id="431" r:id="Ra2e22f8ec98a41ef"/>
    <p:sldId id="432" r:id="R1f6c97c50db34aec"/>
    <p:sldId id="433" r:id="R24b2d7a570dc47de"/>
    <p:sldId id="434" r:id="R9eaaa200bee7431d"/>
    <p:sldId id="435" r:id="R1300ef7a57864cf0"/>
    <p:sldId id="436" r:id="R72574734bf6643d3"/>
    <p:sldId id="437" r:id="Ra352352a45524824"/>
    <p:sldId id="438" r:id="R5619a70b1a6d4d1f"/>
    <p:sldId id="439" r:id="R5fd76c1ca9b94b68"/>
    <p:sldId id="440" r:id="Rda3d40c0945941ee"/>
    <p:sldId id="441" r:id="R44abc5a9b7094953"/>
    <p:sldId id="442" r:id="Rdb0d2d6374734b7d"/>
    <p:sldId id="443" r:id="R1d91e3942e3b450f"/>
    <p:sldId id="444" r:id="R167f428f1e724888"/>
    <p:sldId id="445" r:id="R4034055d09e64da5"/>
    <p:sldId id="446" r:id="R72d092e63dfd4d49"/>
    <p:sldId id="447" r:id="Rcd3b96115d044454"/>
    <p:sldId id="448" r:id="Rbded514dac714846"/>
    <p:sldId id="449" r:id="Rb1a816d76fdb4be0"/>
    <p:sldId id="450" r:id="Rcb82bbdc26e24be8"/>
    <p:sldId id="451" r:id="Rf96cc3cecbea46e2"/>
    <p:sldId id="452" r:id="R85ff77b540f84fec"/>
    <p:sldId id="453" r:id="R7770215cf70545f6"/>
    <p:sldId id="454" r:id="Rde5def863f9a462c"/>
    <p:sldId id="455" r:id="R70ad755fccbf446b"/>
    <p:sldId id="456" r:id="R9a52155cd1ca4cb6"/>
    <p:sldId id="457" r:id="Rd4e2e6adf7b944dd"/>
    <p:sldId id="458" r:id="R5b60a4a3f3524c15"/>
    <p:sldId id="459" r:id="R1c152175b1de4edf"/>
    <p:sldId id="460" r:id="Rdecc516e51fb4f46"/>
    <p:sldId id="461" r:id="R3dd3d31f433848ae"/>
    <p:sldId id="462" r:id="R4b232329ad0a4776"/>
    <p:sldId id="463" r:id="Rd2c3daa847924002"/>
    <p:sldId id="464" r:id="Raac1f47b97c14cbc"/>
    <p:sldId id="465" r:id="R2a8ea24f2e69440a"/>
    <p:sldId id="466" r:id="Rcf5a86f867b94f70"/>
    <p:sldId id="467" r:id="R35a35bdaf0d2479d"/>
    <p:sldId id="468" r:id="R880e986775d5481a"/>
    <p:sldId id="469" r:id="R1e65352c50734e61"/>
    <p:sldId id="470" r:id="R7e118a67b2904d33"/>
    <p:sldId id="471" r:id="R74362e9dbf4e426e"/>
    <p:sldId id="472" r:id="R041704dab82a49f1"/>
    <p:sldId id="473" r:id="R16f6cfc9410844ee"/>
    <p:sldId id="474" r:id="R6f35ebcedd2147fe"/>
    <p:sldId id="475" r:id="R962de15bb0af4511"/>
    <p:sldId id="476" r:id="R875d98af2c934ea7"/>
    <p:sldId id="477" r:id="R7d0405ba16734d1c"/>
    <p:sldId id="478" r:id="Rc447ea18df02433b"/>
    <p:sldId id="479" r:id="R80b513ff687442b4"/>
    <p:sldId id="480" r:id="Rae184d21bf9d406e"/>
    <p:sldId id="481" r:id="R64624df5985041b8"/>
    <p:sldId id="482" r:id="Rbf7887f4ef584693"/>
    <p:sldId id="483" r:id="Rb85d69458f00429a"/>
    <p:sldId id="484" r:id="Rf7d282dea76f460e"/>
    <p:sldId id="485" r:id="R7b3d48546523445d"/>
    <p:sldId id="486" r:id="R4b6e1a93552c412f"/>
    <p:sldId id="487" r:id="Re7f579eb3f60461a"/>
    <p:sldId id="488" r:id="Rf7bfdf4142e54825"/>
    <p:sldId id="489" r:id="R55e3b4eff44c434c"/>
    <p:sldId id="490" r:id="Rd83b1931a1d14306"/>
    <p:sldId id="491" r:id="R4b97f95933c242d7"/>
    <p:sldId id="492" r:id="Rf11f56e2cd3740d8"/>
    <p:sldId id="493" r:id="Re5839e4a33df49a6"/>
    <p:sldId id="494" r:id="R922dc61391df42e3"/>
    <p:sldId id="495" r:id="R93f52f31c12845e5"/>
    <p:sldId id="496" r:id="R6ca72a5d0fc6457a"/>
    <p:sldId id="497" r:id="Rdb0d20b1d42d4942"/>
    <p:sldId id="498" r:id="Refc39fa0365d4de5"/>
    <p:sldId id="499" r:id="Ra7c5768f93de4611"/>
    <p:sldId id="500" r:id="Rcdf631b56e7e4ac8"/>
    <p:sldId id="501" r:id="R0eeac10630bd4676"/>
    <p:sldId id="502" r:id="R5dbc8657fcfd4a31"/>
    <p:sldId id="503" r:id="R5c0e534b953b457d"/>
    <p:sldId id="504" r:id="R5d2780af14674dd2"/>
    <p:sldId id="505" r:id="Rae9b71fcbdca4cf1"/>
    <p:sldId id="506" r:id="R8007490ac2b64854"/>
    <p:sldId id="507" r:id="R74b530737dec4025"/>
    <p:sldId id="508" r:id="Re55f798876a7423a"/>
    <p:sldId id="509" r:id="Rd56e13b1e7ec42b0"/>
    <p:sldId id="510" r:id="R0348d7b953d54d0f"/>
    <p:sldId id="511" r:id="Recb466d2a59c45f3"/>
    <p:sldId id="512" r:id="R2eda7d6e7c4141d2"/>
    <p:sldId id="513" r:id="R3ae15a45b5134edc"/>
    <p:sldId id="514" r:id="R56e5af84d6534aa9"/>
    <p:sldId id="515" r:id="R2dc287c9401d44e8"/>
    <p:sldId id="516" r:id="R4e0c069b47454756"/>
    <p:sldId id="517" r:id="R8526e7cffe3a47a6"/>
    <p:sldId id="518" r:id="Rcccbd8be7db44b27"/>
    <p:sldId id="519" r:id="Rb65d859d3fba4853"/>
    <p:sldId id="520" r:id="R08da283fb4e942cf"/>
    <p:sldId id="521" r:id="Rc0e1a23ca8634db4"/>
    <p:sldId id="522" r:id="Rc27564850a774ede"/>
    <p:sldId id="523" r:id="Rfba2bc3369de475d"/>
    <p:sldId id="524" r:id="Rfedd884e31474690"/>
    <p:sldId id="525" r:id="Rd44c17415c734af0"/>
    <p:sldId id="526" r:id="R5ee6cb8382884c65"/>
    <p:sldId id="527" r:id="R6551c3abb7d64a3e"/>
    <p:sldId id="528" r:id="R7614af0e4e334f63"/>
    <p:sldId id="529" r:id="R2e838664415a4945"/>
    <p:sldId id="530" r:id="R2c0435a108ed4b1a"/>
    <p:sldId id="531" r:id="Rbe1b2959e0554556"/>
    <p:sldId id="532" r:id="Rcf5eee62aafe400f"/>
    <p:sldId id="533" r:id="Racd4293a2e494f9d"/>
    <p:sldId id="534" r:id="R0bd3eeb868d7461a"/>
    <p:sldId id="535" r:id="R49ac1cb7ab214522"/>
    <p:sldId id="536" r:id="Rfa7f97de93d047b5"/>
    <p:sldId id="537" r:id="R513d0781a6b94b9a"/>
    <p:sldId id="538" r:id="R39e6b8681a3e4381"/>
    <p:sldId id="539" r:id="R73cdce9138864102"/>
    <p:sldId id="540" r:id="Rc683e426ab594413"/>
    <p:sldId id="541" r:id="Rc5e557ec6ca848a4"/>
    <p:sldId id="542" r:id="R74e31dd988d846c5"/>
    <p:sldId id="543" r:id="Re2d980afd80a46db"/>
    <p:sldId id="544" r:id="Rb0cfb90e98e94de3"/>
    <p:sldId id="545" r:id="Rf0df61b076514ed2"/>
    <p:sldId id="546" r:id="R231cd35411fb4332"/>
    <p:sldId id="547" r:id="Rb59021a6d5994a73"/>
    <p:sldId id="548" r:id="Re50fe740bc724166"/>
    <p:sldId id="549" r:id="Rd94a8d9694c54295"/>
    <p:sldId id="550" r:id="Rec6facd6973d4431"/>
    <p:sldId id="551" r:id="R6ae3612bf4b24898"/>
    <p:sldId id="552" r:id="Rceb915a1994e4c61"/>
    <p:sldId id="553" r:id="R8e589af7dd05438e"/>
    <p:sldId id="554" r:id="R7490421e255d488c"/>
    <p:sldId id="555" r:id="Re20bf2838a0e41f0"/>
    <p:sldId id="556" r:id="R772df1a7ab84488e"/>
    <p:sldId id="557" r:id="Rcf2cc1b53cd346ce"/>
    <p:sldId id="558" r:id="Ra64f19d560184fae"/>
    <p:sldId id="559" r:id="R685819fec8fc4af6"/>
    <p:sldId id="560" r:id="R42925c0681c24129"/>
    <p:sldId id="561" r:id="R612bef6c39ca45b1"/>
    <p:sldId id="562" r:id="R9f536d0108fd464e"/>
    <p:sldId id="563" r:id="R8d14397e934c4fbb"/>
    <p:sldId id="564" r:id="Re36142ecbd9d40a3"/>
    <p:sldId id="565" r:id="Rff7c7617f1e94fb4"/>
    <p:sldId id="566" r:id="R1129346a35ee47d3"/>
    <p:sldId id="567" r:id="R15c8ea286fe34bc6"/>
    <p:sldId id="568" r:id="Rcc3e8947a17e40ed"/>
    <p:sldId id="569" r:id="Rca5ace642c334783"/>
    <p:sldId id="570" r:id="R108268aaa9774dbc"/>
    <p:sldId id="571" r:id="Rfbbff0572ee84f63"/>
    <p:sldId id="572" r:id="R8dcebbf4781f4ece"/>
    <p:sldId id="573" r:id="R83c32ca69f74407a"/>
    <p:sldId id="574" r:id="Rbda95a3cd9a04ac7"/>
    <p:sldId id="575" r:id="Rae1fb881af83485d"/>
    <p:sldId id="576" r:id="R532cbd406e754c0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William A. (CDC/DDID/NCHHSTP/OD) (CTR)" initials="HWA((" lastIdx="1" clrIdx="0">
    <p:extLst>
      <p:ext uri="{19B8F6BF-5375-455C-9EA6-DF929625EA0E}">
        <p15:presenceInfo xmlns:p15="http://schemas.microsoft.com/office/powerpoint/2012/main" userId="S::wah3@cdc.gov::bc87baa4-bd6c-47e4-a531-af29c6fa1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A01B"/>
    <a:srgbClr val="9B4E9E"/>
    <a:srgbClr val="007889"/>
    <a:srgbClr val="BF311B"/>
    <a:srgbClr val="A3A3A3"/>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883" y="67"/>
      </p:cViewPr>
      <p:guideLst>
        <p:guide orient="horz" pos="2160"/>
        <p:guide pos="384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commentAuthors" Target="commentAuthors.xml" Id="rId8" /><Relationship Type="http://schemas.openxmlformats.org/officeDocument/2006/relationships/notesMaster" Target="notesMasters/notesMaster1.xml" Id="rId7" /><Relationship Type="http://schemas.openxmlformats.org/officeDocument/2006/relationships/tableStyles" Target="tableStyles.xml" Id="rId12" /><Relationship Type="http://schemas.openxmlformats.org/officeDocument/2006/relationships/slideMaster" Target="slideMasters/slideMaster1.xml" Id="rId1" /><Relationship Type="http://schemas.openxmlformats.org/officeDocument/2006/relationships/theme" Target="theme/theme1.xml" Id="rId11" /><Relationship Type="http://schemas.openxmlformats.org/officeDocument/2006/relationships/viewProps" Target="viewProps.xml" Id="rId10" /><Relationship Type="http://schemas.openxmlformats.org/officeDocument/2006/relationships/presProps" Target="presProps.xml" Id="rId9" /><Relationship Type="http://schemas.openxmlformats.org/officeDocument/2006/relationships/slide" Target="/ppt/slides/slide5.xml" Id="R4915b2357ddf4da3" /><Relationship Type="http://schemas.openxmlformats.org/officeDocument/2006/relationships/slide" Target="/ppt/slides/slide6.xml" Id="R8c68fc788aa44716" /><Relationship Type="http://schemas.openxmlformats.org/officeDocument/2006/relationships/slide" Target="/ppt/slides/slide7.xml" Id="R9812d39e3aa44302" /><Relationship Type="http://schemas.openxmlformats.org/officeDocument/2006/relationships/slide" Target="/ppt/slides/slide8.xml" Id="Re968d418d45a402b" /><Relationship Type="http://schemas.openxmlformats.org/officeDocument/2006/relationships/slide" Target="/ppt/slides/slide9.xml" Id="R293bb5412ba34e9a" /><Relationship Type="http://schemas.openxmlformats.org/officeDocument/2006/relationships/slide" Target="/ppt/slides/slidea.xml" Id="R7d0ba3cee3a747c7" /><Relationship Type="http://schemas.openxmlformats.org/officeDocument/2006/relationships/slide" Target="/ppt/slides/slideb.xml" Id="R4668ddb04b9a4591" /><Relationship Type="http://schemas.openxmlformats.org/officeDocument/2006/relationships/slide" Target="/ppt/slides/slidec.xml" Id="R0fb8ec11d32c497c" /><Relationship Type="http://schemas.openxmlformats.org/officeDocument/2006/relationships/slide" Target="/ppt/slides/slided.xml" Id="R10a03a4c7d674e64" /><Relationship Type="http://schemas.openxmlformats.org/officeDocument/2006/relationships/slide" Target="/ppt/slides/slidee.xml" Id="R8cc8a75d5f1b4cce" /><Relationship Type="http://schemas.openxmlformats.org/officeDocument/2006/relationships/slide" Target="/ppt/slides/slidef.xml" Id="Rcaaab216d1274d0c" /><Relationship Type="http://schemas.openxmlformats.org/officeDocument/2006/relationships/slide" Target="/ppt/slides/slide10.xml" Id="Rb5aa170ddc464ad0" /><Relationship Type="http://schemas.openxmlformats.org/officeDocument/2006/relationships/slide" Target="/ppt/slides/slide11.xml" Id="Rfdc972d2c7a94b12" /><Relationship Type="http://schemas.openxmlformats.org/officeDocument/2006/relationships/slide" Target="/ppt/slides/slide12.xml" Id="R298e4ed999844a43" /><Relationship Type="http://schemas.openxmlformats.org/officeDocument/2006/relationships/slide" Target="/ppt/slides/slide13.xml" Id="Rf09ee06025b14a3d" /><Relationship Type="http://schemas.openxmlformats.org/officeDocument/2006/relationships/slide" Target="/ppt/slides/slide14.xml" Id="R598b48860af74d99" /><Relationship Type="http://schemas.openxmlformats.org/officeDocument/2006/relationships/slide" Target="/ppt/slides/slide15.xml" Id="R91a989da008041e6" /><Relationship Type="http://schemas.openxmlformats.org/officeDocument/2006/relationships/slide" Target="/ppt/slides/slide16.xml" Id="Rc8ceaa2bbd4e46f5" /><Relationship Type="http://schemas.openxmlformats.org/officeDocument/2006/relationships/slide" Target="/ppt/slides/slide17.xml" Id="Rd34a01f93af54581" /><Relationship Type="http://schemas.openxmlformats.org/officeDocument/2006/relationships/slide" Target="/ppt/slides/slide18.xml" Id="R0808b9d215654232" /><Relationship Type="http://schemas.openxmlformats.org/officeDocument/2006/relationships/slide" Target="/ppt/slides/slide19.xml" Id="R55df6367f2294976" /><Relationship Type="http://schemas.openxmlformats.org/officeDocument/2006/relationships/slide" Target="/ppt/slides/slide1a.xml" Id="R6ed1529708b548e4" /><Relationship Type="http://schemas.openxmlformats.org/officeDocument/2006/relationships/slide" Target="/ppt/slides/slide1b.xml" Id="R6fad33a360844242" /><Relationship Type="http://schemas.openxmlformats.org/officeDocument/2006/relationships/slide" Target="/ppt/slides/slide1c.xml" Id="R313a24e0642947c9" /><Relationship Type="http://schemas.openxmlformats.org/officeDocument/2006/relationships/slide" Target="/ppt/slides/slide1d.xml" Id="Rb9b331db2e804ac1" /><Relationship Type="http://schemas.openxmlformats.org/officeDocument/2006/relationships/slide" Target="/ppt/slides/slide1e.xml" Id="Rfad6c37c458f4f96" /><Relationship Type="http://schemas.openxmlformats.org/officeDocument/2006/relationships/slide" Target="/ppt/slides/slide1f.xml" Id="Rdcbd0229ce934c34" /><Relationship Type="http://schemas.openxmlformats.org/officeDocument/2006/relationships/slide" Target="/ppt/slides/slide20.xml" Id="R6c218c841b92477f" /><Relationship Type="http://schemas.openxmlformats.org/officeDocument/2006/relationships/slide" Target="/ppt/slides/slide21.xml" Id="R3da938d4a6da4e2f" /><Relationship Type="http://schemas.openxmlformats.org/officeDocument/2006/relationships/slide" Target="/ppt/slides/slide22.xml" Id="R830520ee54854959" /><Relationship Type="http://schemas.openxmlformats.org/officeDocument/2006/relationships/slide" Target="/ppt/slides/slide23.xml" Id="Rf024dbd184f443b4" /><Relationship Type="http://schemas.openxmlformats.org/officeDocument/2006/relationships/slide" Target="/ppt/slides/slide24.xml" Id="R574ccc09c6034be6" /><Relationship Type="http://schemas.openxmlformats.org/officeDocument/2006/relationships/slide" Target="/ppt/slides/slide25.xml" Id="Rfb28b891d8a44a9b" /><Relationship Type="http://schemas.openxmlformats.org/officeDocument/2006/relationships/slide" Target="/ppt/slides/slide26.xml" Id="R34f0752522f341c9" /><Relationship Type="http://schemas.openxmlformats.org/officeDocument/2006/relationships/slide" Target="/ppt/slides/slide27.xml" Id="R7af77b6796e84c15" /><Relationship Type="http://schemas.openxmlformats.org/officeDocument/2006/relationships/slide" Target="/ppt/slides/slide28.xml" Id="Rb431dd79d77c4876" /><Relationship Type="http://schemas.openxmlformats.org/officeDocument/2006/relationships/slide" Target="/ppt/slides/slide29.xml" Id="R6ac36723f0324917" /><Relationship Type="http://schemas.openxmlformats.org/officeDocument/2006/relationships/slide" Target="/ppt/slides/slide2a.xml" Id="R8cafed433f6248ea" /><Relationship Type="http://schemas.openxmlformats.org/officeDocument/2006/relationships/slide" Target="/ppt/slides/slide2b.xml" Id="Rad81f2ff1ce443ac" /><Relationship Type="http://schemas.openxmlformats.org/officeDocument/2006/relationships/slide" Target="/ppt/slides/slide2c.xml" Id="R5fa32d43f8934e4f" /><Relationship Type="http://schemas.openxmlformats.org/officeDocument/2006/relationships/slide" Target="/ppt/slides/slide2d.xml" Id="R8ed69bcbe65044f0" /><Relationship Type="http://schemas.openxmlformats.org/officeDocument/2006/relationships/slide" Target="/ppt/slides/slide2e.xml" Id="R58f38de1cd4747b3" /><Relationship Type="http://schemas.openxmlformats.org/officeDocument/2006/relationships/slide" Target="/ppt/slides/slide2f.xml" Id="Rb1c136d3e258438d" /><Relationship Type="http://schemas.openxmlformats.org/officeDocument/2006/relationships/slide" Target="/ppt/slides/slide30.xml" Id="R5a9458dbd38e42cd" /><Relationship Type="http://schemas.openxmlformats.org/officeDocument/2006/relationships/slide" Target="/ppt/slides/slide31.xml" Id="Rfccad1e237cd4d6c" /><Relationship Type="http://schemas.openxmlformats.org/officeDocument/2006/relationships/slide" Target="/ppt/slides/slide32.xml" Id="R63e2e0de3e0f44de" /><Relationship Type="http://schemas.openxmlformats.org/officeDocument/2006/relationships/slide" Target="/ppt/slides/slide33.xml" Id="R7aa6aa423c12470a" /><Relationship Type="http://schemas.openxmlformats.org/officeDocument/2006/relationships/slide" Target="/ppt/slides/slide34.xml" Id="Rbad1e7af223f4360" /><Relationship Type="http://schemas.openxmlformats.org/officeDocument/2006/relationships/slide" Target="/ppt/slides/slide35.xml" Id="Rf329ac827d154b77" /><Relationship Type="http://schemas.openxmlformats.org/officeDocument/2006/relationships/slide" Target="/ppt/slides/slide36.xml" Id="R29fb23f278914c10" /><Relationship Type="http://schemas.openxmlformats.org/officeDocument/2006/relationships/slide" Target="/ppt/slides/slide37.xml" Id="R65482f25a99141e4" /><Relationship Type="http://schemas.openxmlformats.org/officeDocument/2006/relationships/slide" Target="/ppt/slides/slide38.xml" Id="R4ddfe8f35fb2456b" /><Relationship Type="http://schemas.openxmlformats.org/officeDocument/2006/relationships/slide" Target="/ppt/slides/slide39.xml" Id="R9551e18e557c4197" /><Relationship Type="http://schemas.openxmlformats.org/officeDocument/2006/relationships/slide" Target="/ppt/slides/slide3a.xml" Id="Ra3810026984f4310" /><Relationship Type="http://schemas.openxmlformats.org/officeDocument/2006/relationships/slide" Target="/ppt/slides/slide3b.xml" Id="R54c9f5d6292244a1" /><Relationship Type="http://schemas.openxmlformats.org/officeDocument/2006/relationships/slide" Target="/ppt/slides/slide3c.xml" Id="R6864441142b14257" /><Relationship Type="http://schemas.openxmlformats.org/officeDocument/2006/relationships/slide" Target="/ppt/slides/slide3d.xml" Id="Rb34342fa791d4bfa" /><Relationship Type="http://schemas.openxmlformats.org/officeDocument/2006/relationships/slide" Target="/ppt/slides/slide3e.xml" Id="Rabe7504674d24083" /><Relationship Type="http://schemas.openxmlformats.org/officeDocument/2006/relationships/slide" Target="/ppt/slides/slide3f.xml" Id="Re7195e4a48c348ac" /><Relationship Type="http://schemas.openxmlformats.org/officeDocument/2006/relationships/slide" Target="/ppt/slides/slide40.xml" Id="Rc0fefacf1a3e4808" /><Relationship Type="http://schemas.openxmlformats.org/officeDocument/2006/relationships/slide" Target="/ppt/slides/slide41.xml" Id="Rfa2a7493afa34353" /><Relationship Type="http://schemas.openxmlformats.org/officeDocument/2006/relationships/slide" Target="/ppt/slides/slide42.xml" Id="R768a5719326c4fc0" /><Relationship Type="http://schemas.openxmlformats.org/officeDocument/2006/relationships/slide" Target="/ppt/slides/slide43.xml" Id="Rdd0e611f70074001" /><Relationship Type="http://schemas.openxmlformats.org/officeDocument/2006/relationships/slide" Target="/ppt/slides/slide44.xml" Id="Re25986fbc428423f" /><Relationship Type="http://schemas.openxmlformats.org/officeDocument/2006/relationships/slide" Target="/ppt/slides/slide45.xml" Id="Rb0aeb36fcb2d4afa" /><Relationship Type="http://schemas.openxmlformats.org/officeDocument/2006/relationships/slide" Target="/ppt/slides/slide46.xml" Id="R2ea4244364f5412f" /><Relationship Type="http://schemas.openxmlformats.org/officeDocument/2006/relationships/slide" Target="/ppt/slides/slide47.xml" Id="Rd09a96dfd97046e0" /><Relationship Type="http://schemas.openxmlformats.org/officeDocument/2006/relationships/slide" Target="/ppt/slides/slide48.xml" Id="Rf0770d9724ee4d82" /><Relationship Type="http://schemas.openxmlformats.org/officeDocument/2006/relationships/slide" Target="/ppt/slides/slide49.xml" Id="R84f95f025b5c4c8a" /><Relationship Type="http://schemas.openxmlformats.org/officeDocument/2006/relationships/slide" Target="/ppt/slides/slide4a.xml" Id="R9aca28574b6d44c3" /><Relationship Type="http://schemas.openxmlformats.org/officeDocument/2006/relationships/slide" Target="/ppt/slides/slide4b.xml" Id="Rb63eab70b69b428f" /><Relationship Type="http://schemas.openxmlformats.org/officeDocument/2006/relationships/slide" Target="/ppt/slides/slide4c.xml" Id="R4f70545dd9d440e4" /><Relationship Type="http://schemas.openxmlformats.org/officeDocument/2006/relationships/slide" Target="/ppt/slides/slide4d.xml" Id="R16c16d15cb8c4c92" /><Relationship Type="http://schemas.openxmlformats.org/officeDocument/2006/relationships/slide" Target="/ppt/slides/slide4e.xml" Id="Rd347633e8db149b5" /><Relationship Type="http://schemas.openxmlformats.org/officeDocument/2006/relationships/slide" Target="/ppt/slides/slide4f.xml" Id="R818c67b9bc514ea9" /><Relationship Type="http://schemas.openxmlformats.org/officeDocument/2006/relationships/slide" Target="/ppt/slides/slide50.xml" Id="R04c0bcf18b7a4c6e" /><Relationship Type="http://schemas.openxmlformats.org/officeDocument/2006/relationships/slide" Target="/ppt/slides/slide51.xml" Id="R2b4f826b1abd41aa" /><Relationship Type="http://schemas.openxmlformats.org/officeDocument/2006/relationships/slide" Target="/ppt/slides/slide52.xml" Id="R6349ccca088e4a19" /><Relationship Type="http://schemas.openxmlformats.org/officeDocument/2006/relationships/slide" Target="/ppt/slides/slide53.xml" Id="R545a4dc88b3e424f" /><Relationship Type="http://schemas.openxmlformats.org/officeDocument/2006/relationships/slide" Target="/ppt/slides/slide54.xml" Id="R9224400bdaec4579" /><Relationship Type="http://schemas.openxmlformats.org/officeDocument/2006/relationships/slide" Target="/ppt/slides/slide55.xml" Id="R15ec0c7170c4400a" /><Relationship Type="http://schemas.openxmlformats.org/officeDocument/2006/relationships/slide" Target="/ppt/slides/slide56.xml" Id="R7cc5bdd29ed445dc" /><Relationship Type="http://schemas.openxmlformats.org/officeDocument/2006/relationships/slide" Target="/ppt/slides/slide57.xml" Id="Rc7fe7199d4de49de" /><Relationship Type="http://schemas.openxmlformats.org/officeDocument/2006/relationships/slide" Target="/ppt/slides/slide58.xml" Id="Rce638fff501f4ed5" /><Relationship Type="http://schemas.openxmlformats.org/officeDocument/2006/relationships/slide" Target="/ppt/slides/slide59.xml" Id="R065a5aa9509042ea" /><Relationship Type="http://schemas.openxmlformats.org/officeDocument/2006/relationships/slide" Target="/ppt/slides/slide5a.xml" Id="R185b8ad91b0e4085" /><Relationship Type="http://schemas.openxmlformats.org/officeDocument/2006/relationships/slide" Target="/ppt/slides/slide5b.xml" Id="Rd54ac73365e84073" /><Relationship Type="http://schemas.openxmlformats.org/officeDocument/2006/relationships/slide" Target="/ppt/slides/slide5c.xml" Id="R6960ab6e0d394db5" /><Relationship Type="http://schemas.openxmlformats.org/officeDocument/2006/relationships/slide" Target="/ppt/slides/slide5d.xml" Id="R34d13aa84fb5481a" /><Relationship Type="http://schemas.openxmlformats.org/officeDocument/2006/relationships/slide" Target="/ppt/slides/slide5e.xml" Id="R3ed5af1328da41c6" /><Relationship Type="http://schemas.openxmlformats.org/officeDocument/2006/relationships/slide" Target="/ppt/slides/slide5f.xml" Id="Ref3351cb70274899" /><Relationship Type="http://schemas.openxmlformats.org/officeDocument/2006/relationships/slide" Target="/ppt/slides/slide60.xml" Id="R899072023a42499d" /><Relationship Type="http://schemas.openxmlformats.org/officeDocument/2006/relationships/slide" Target="/ppt/slides/slide61.xml" Id="Rbf3932f5d8f24bc4" /><Relationship Type="http://schemas.openxmlformats.org/officeDocument/2006/relationships/slide" Target="/ppt/slides/slide62.xml" Id="Rfedf25e5cf24445d" /><Relationship Type="http://schemas.openxmlformats.org/officeDocument/2006/relationships/slide" Target="/ppt/slides/slide63.xml" Id="Rc1f979478b3843ca" /><Relationship Type="http://schemas.openxmlformats.org/officeDocument/2006/relationships/slide" Target="/ppt/slides/slide64.xml" Id="Ra0bd45a7895644ac" /><Relationship Type="http://schemas.openxmlformats.org/officeDocument/2006/relationships/slide" Target="/ppt/slides/slide65.xml" Id="R237bf90509af43e0" /><Relationship Type="http://schemas.openxmlformats.org/officeDocument/2006/relationships/slide" Target="/ppt/slides/slide66.xml" Id="Rdf6d3d8e499449ec" /><Relationship Type="http://schemas.openxmlformats.org/officeDocument/2006/relationships/slide" Target="/ppt/slides/slide67.xml" Id="Ree170f761fa04242" /><Relationship Type="http://schemas.openxmlformats.org/officeDocument/2006/relationships/slide" Target="/ppt/slides/slide68.xml" Id="R74c2eae3438049c0" /><Relationship Type="http://schemas.openxmlformats.org/officeDocument/2006/relationships/slide" Target="/ppt/slides/slide69.xml" Id="R1c648c0dd9634da1" /><Relationship Type="http://schemas.openxmlformats.org/officeDocument/2006/relationships/slide" Target="/ppt/slides/slide6a.xml" Id="Rf7f2bd9c5d124f80" /><Relationship Type="http://schemas.openxmlformats.org/officeDocument/2006/relationships/slide" Target="/ppt/slides/slide6b.xml" Id="Rffb6f02de7744ce2" /><Relationship Type="http://schemas.openxmlformats.org/officeDocument/2006/relationships/slide" Target="/ppt/slides/slide6c.xml" Id="R37a53985111b4fa6" /><Relationship Type="http://schemas.openxmlformats.org/officeDocument/2006/relationships/slide" Target="/ppt/slides/slide6d.xml" Id="R8ad5ae69dc0645b1" /><Relationship Type="http://schemas.openxmlformats.org/officeDocument/2006/relationships/slide" Target="/ppt/slides/slide6e.xml" Id="R91cef43b741a49ca" /><Relationship Type="http://schemas.openxmlformats.org/officeDocument/2006/relationships/slide" Target="/ppt/slides/slide6f.xml" Id="R47203405a6b54b05" /><Relationship Type="http://schemas.openxmlformats.org/officeDocument/2006/relationships/slide" Target="/ppt/slides/slide70.xml" Id="R90cb0771678946e6" /><Relationship Type="http://schemas.openxmlformats.org/officeDocument/2006/relationships/slide" Target="/ppt/slides/slide71.xml" Id="R8a167ac41f464d84" /><Relationship Type="http://schemas.openxmlformats.org/officeDocument/2006/relationships/slide" Target="/ppt/slides/slide72.xml" Id="R78bf4cb8de164909" /><Relationship Type="http://schemas.openxmlformats.org/officeDocument/2006/relationships/slide" Target="/ppt/slides/slide73.xml" Id="R0c5a105d2d7d4150" /><Relationship Type="http://schemas.openxmlformats.org/officeDocument/2006/relationships/slide" Target="/ppt/slides/slide74.xml" Id="R19c8fd5139b3422e" /><Relationship Type="http://schemas.openxmlformats.org/officeDocument/2006/relationships/slide" Target="/ppt/slides/slide75.xml" Id="Ra8c5cfdb74ba4493" /><Relationship Type="http://schemas.openxmlformats.org/officeDocument/2006/relationships/slide" Target="/ppt/slides/slide76.xml" Id="Rbd13b4be439647ea" /><Relationship Type="http://schemas.openxmlformats.org/officeDocument/2006/relationships/slide" Target="/ppt/slides/slide77.xml" Id="R19ebd5e9855a4d2f" /><Relationship Type="http://schemas.openxmlformats.org/officeDocument/2006/relationships/slide" Target="/ppt/slides/slide78.xml" Id="Rab8dbb213e854351" /><Relationship Type="http://schemas.openxmlformats.org/officeDocument/2006/relationships/slide" Target="/ppt/slides/slide79.xml" Id="Rdb72a510ccf6411c" /><Relationship Type="http://schemas.openxmlformats.org/officeDocument/2006/relationships/slide" Target="/ppt/slides/slide7a.xml" Id="R12fe7c3d1de24107" /><Relationship Type="http://schemas.openxmlformats.org/officeDocument/2006/relationships/slide" Target="/ppt/slides/slide7b.xml" Id="Rcbf0f5a22ff746ef" /><Relationship Type="http://schemas.openxmlformats.org/officeDocument/2006/relationships/slide" Target="/ppt/slides/slide7c.xml" Id="R6b85f3155c534b1e" /><Relationship Type="http://schemas.openxmlformats.org/officeDocument/2006/relationships/slide" Target="/ppt/slides/slide7d.xml" Id="Raec28179de6a4d51" /><Relationship Type="http://schemas.openxmlformats.org/officeDocument/2006/relationships/slide" Target="/ppt/slides/slide7e.xml" Id="Rdc84c420eeb04d32" /><Relationship Type="http://schemas.openxmlformats.org/officeDocument/2006/relationships/slide" Target="/ppt/slides/slide7f.xml" Id="R6a06c3233d5e4a69" /><Relationship Type="http://schemas.openxmlformats.org/officeDocument/2006/relationships/slide" Target="/ppt/slides/slide80.xml" Id="R9ab6d3e4d4654918" /><Relationship Type="http://schemas.openxmlformats.org/officeDocument/2006/relationships/slide" Target="/ppt/slides/slide81.xml" Id="R723195137a794185" /><Relationship Type="http://schemas.openxmlformats.org/officeDocument/2006/relationships/slide" Target="/ppt/slides/slide82.xml" Id="Rfd86280080334631" /><Relationship Type="http://schemas.openxmlformats.org/officeDocument/2006/relationships/slide" Target="/ppt/slides/slide83.xml" Id="R4c7a9938e0f6487b" /><Relationship Type="http://schemas.openxmlformats.org/officeDocument/2006/relationships/slide" Target="/ppt/slides/slide84.xml" Id="R47281675e5c04354" /><Relationship Type="http://schemas.openxmlformats.org/officeDocument/2006/relationships/slide" Target="/ppt/slides/slide85.xml" Id="R32f6a1ff52724e90" /><Relationship Type="http://schemas.openxmlformats.org/officeDocument/2006/relationships/slide" Target="/ppt/slides/slide86.xml" Id="R146354a2c8e34977" /><Relationship Type="http://schemas.openxmlformats.org/officeDocument/2006/relationships/slide" Target="/ppt/slides/slide87.xml" Id="R481af55acfdc4918" /><Relationship Type="http://schemas.openxmlformats.org/officeDocument/2006/relationships/slide" Target="/ppt/slides/slide88.xml" Id="Rd23c9e472fab4592" /><Relationship Type="http://schemas.openxmlformats.org/officeDocument/2006/relationships/slide" Target="/ppt/slides/slide89.xml" Id="R1bb4e7910eb44753" /><Relationship Type="http://schemas.openxmlformats.org/officeDocument/2006/relationships/slide" Target="/ppt/slides/slide8a.xml" Id="R8374a0ea684245a1" /><Relationship Type="http://schemas.openxmlformats.org/officeDocument/2006/relationships/slide" Target="/ppt/slides/slide8b.xml" Id="R9a33063eac1a49db" /><Relationship Type="http://schemas.openxmlformats.org/officeDocument/2006/relationships/slide" Target="/ppt/slides/slide8c.xml" Id="R2a18afe3b86a47ba" /><Relationship Type="http://schemas.openxmlformats.org/officeDocument/2006/relationships/slide" Target="/ppt/slides/slide8d.xml" Id="R1a494b1603ed40d1" /><Relationship Type="http://schemas.openxmlformats.org/officeDocument/2006/relationships/slide" Target="/ppt/slides/slide8e.xml" Id="R7b9c5372936640be" /><Relationship Type="http://schemas.openxmlformats.org/officeDocument/2006/relationships/slide" Target="/ppt/slides/slide8f.xml" Id="Rcfcac7ffeadb49d7" /><Relationship Type="http://schemas.openxmlformats.org/officeDocument/2006/relationships/slide" Target="/ppt/slides/slide90.xml" Id="Rc66da4bd70f7408f" /><Relationship Type="http://schemas.openxmlformats.org/officeDocument/2006/relationships/slide" Target="/ppt/slides/slide91.xml" Id="R16b6c82db9184bc6" /><Relationship Type="http://schemas.openxmlformats.org/officeDocument/2006/relationships/slide" Target="/ppt/slides/slide92.xml" Id="R8a5d19017fc042be" /><Relationship Type="http://schemas.openxmlformats.org/officeDocument/2006/relationships/slide" Target="/ppt/slides/slide93.xml" Id="R32965bc174544bb4" /><Relationship Type="http://schemas.openxmlformats.org/officeDocument/2006/relationships/slide" Target="/ppt/slides/slide94.xml" Id="R303dd4689af24637" /><Relationship Type="http://schemas.openxmlformats.org/officeDocument/2006/relationships/slide" Target="/ppt/slides/slide95.xml" Id="R1deebe612ce341f1" /><Relationship Type="http://schemas.openxmlformats.org/officeDocument/2006/relationships/slide" Target="/ppt/slides/slide96.xml" Id="R7e2fe9f4bc1349dc" /><Relationship Type="http://schemas.openxmlformats.org/officeDocument/2006/relationships/slide" Target="/ppt/slides/slide97.xml" Id="R0f3e2887d5384642" /><Relationship Type="http://schemas.openxmlformats.org/officeDocument/2006/relationships/slide" Target="/ppt/slides/slide98.xml" Id="R0178ec8c884a4063" /><Relationship Type="http://schemas.openxmlformats.org/officeDocument/2006/relationships/slide" Target="/ppt/slides/slide99.xml" Id="Ra74c9b59d99b40d3" /><Relationship Type="http://schemas.openxmlformats.org/officeDocument/2006/relationships/slide" Target="/ppt/slides/slide9a.xml" Id="Rc0fd9c6a1a9145a0" /><Relationship Type="http://schemas.openxmlformats.org/officeDocument/2006/relationships/slide" Target="/ppt/slides/slide9b.xml" Id="R2383dce0f2d541e6" /><Relationship Type="http://schemas.openxmlformats.org/officeDocument/2006/relationships/slide" Target="/ppt/slides/slide9c.xml" Id="R9bd368b2e83f4952" /><Relationship Type="http://schemas.openxmlformats.org/officeDocument/2006/relationships/slide" Target="/ppt/slides/slide9d.xml" Id="R0ef288d8d82f4e28" /><Relationship Type="http://schemas.openxmlformats.org/officeDocument/2006/relationships/slide" Target="/ppt/slides/slide9e.xml" Id="R53c19ca17ea24948" /><Relationship Type="http://schemas.openxmlformats.org/officeDocument/2006/relationships/slide" Target="/ppt/slides/slide9f.xml" Id="R3d35537aea254174" /><Relationship Type="http://schemas.openxmlformats.org/officeDocument/2006/relationships/slide" Target="/ppt/slides/slidea0.xml" Id="R54c9a44be4c34983" /><Relationship Type="http://schemas.openxmlformats.org/officeDocument/2006/relationships/slide" Target="/ppt/slides/slidea1.xml" Id="R54e90e8e7a1047b7" /><Relationship Type="http://schemas.openxmlformats.org/officeDocument/2006/relationships/slide" Target="/ppt/slides/slidea2.xml" Id="Rc69e8a81af574606" /><Relationship Type="http://schemas.openxmlformats.org/officeDocument/2006/relationships/slide" Target="/ppt/slides/slidea3.xml" Id="R540c3dd3c8484f89" /><Relationship Type="http://schemas.openxmlformats.org/officeDocument/2006/relationships/slide" Target="/ppt/slides/slidea4.xml" Id="Re0ee725bbc8c4da5" /><Relationship Type="http://schemas.openxmlformats.org/officeDocument/2006/relationships/slide" Target="/ppt/slides/slidea5.xml" Id="R629c1d68875a41f6" /><Relationship Type="http://schemas.openxmlformats.org/officeDocument/2006/relationships/slide" Target="/ppt/slides/slidea6.xml" Id="Rae480677d32046e2" /><Relationship Type="http://schemas.openxmlformats.org/officeDocument/2006/relationships/slide" Target="/ppt/slides/slidea7.xml" Id="Reb3abd30f7364bc4" /><Relationship Type="http://schemas.openxmlformats.org/officeDocument/2006/relationships/slide" Target="/ppt/slides/slidea8.xml" Id="R1fa96446518f4bcf" /><Relationship Type="http://schemas.openxmlformats.org/officeDocument/2006/relationships/slide" Target="/ppt/slides/slidea9.xml" Id="Ra8cc88ccca824d92" /><Relationship Type="http://schemas.openxmlformats.org/officeDocument/2006/relationships/slide" Target="/ppt/slides/slideaa.xml" Id="R0137f0a9f05b4b46" /><Relationship Type="http://schemas.openxmlformats.org/officeDocument/2006/relationships/slide" Target="/ppt/slides/slideab.xml" Id="R45157fa3a27d41d7" /><Relationship Type="http://schemas.openxmlformats.org/officeDocument/2006/relationships/slide" Target="/ppt/slides/slideac.xml" Id="Ra2e22f8ec98a41ef" /><Relationship Type="http://schemas.openxmlformats.org/officeDocument/2006/relationships/slide" Target="/ppt/slides/slidead.xml" Id="R1f6c97c50db34aec" /><Relationship Type="http://schemas.openxmlformats.org/officeDocument/2006/relationships/slide" Target="/ppt/slides/slideae.xml" Id="R24b2d7a570dc47de" /><Relationship Type="http://schemas.openxmlformats.org/officeDocument/2006/relationships/slide" Target="/ppt/slides/slideaf.xml" Id="R9eaaa200bee7431d" /><Relationship Type="http://schemas.openxmlformats.org/officeDocument/2006/relationships/slide" Target="/ppt/slides/slideb0.xml" Id="R1300ef7a57864cf0" /><Relationship Type="http://schemas.openxmlformats.org/officeDocument/2006/relationships/slide" Target="/ppt/slides/slideb1.xml" Id="R72574734bf6643d3" /><Relationship Type="http://schemas.openxmlformats.org/officeDocument/2006/relationships/slide" Target="/ppt/slides/slideb2.xml" Id="Ra352352a45524824" /><Relationship Type="http://schemas.openxmlformats.org/officeDocument/2006/relationships/slide" Target="/ppt/slides/slideb3.xml" Id="R5619a70b1a6d4d1f" /><Relationship Type="http://schemas.openxmlformats.org/officeDocument/2006/relationships/slide" Target="/ppt/slides/slideb4.xml" Id="R5fd76c1ca9b94b68" /><Relationship Type="http://schemas.openxmlformats.org/officeDocument/2006/relationships/slide" Target="/ppt/slides/slideb5.xml" Id="Rda3d40c0945941ee" /><Relationship Type="http://schemas.openxmlformats.org/officeDocument/2006/relationships/slide" Target="/ppt/slides/slideb6.xml" Id="R44abc5a9b7094953" /><Relationship Type="http://schemas.openxmlformats.org/officeDocument/2006/relationships/slide" Target="/ppt/slides/slideb7.xml" Id="Rdb0d2d6374734b7d" /><Relationship Type="http://schemas.openxmlformats.org/officeDocument/2006/relationships/slide" Target="/ppt/slides/slideb8.xml" Id="R1d91e3942e3b450f" /><Relationship Type="http://schemas.openxmlformats.org/officeDocument/2006/relationships/slide" Target="/ppt/slides/slideb9.xml" Id="R167f428f1e724888" /><Relationship Type="http://schemas.openxmlformats.org/officeDocument/2006/relationships/slide" Target="/ppt/slides/slideba.xml" Id="R4034055d09e64da5" /><Relationship Type="http://schemas.openxmlformats.org/officeDocument/2006/relationships/slide" Target="/ppt/slides/slidebb.xml" Id="R72d092e63dfd4d49" /><Relationship Type="http://schemas.openxmlformats.org/officeDocument/2006/relationships/slide" Target="/ppt/slides/slidebc.xml" Id="Rcd3b96115d044454" /><Relationship Type="http://schemas.openxmlformats.org/officeDocument/2006/relationships/slide" Target="/ppt/slides/slidebd.xml" Id="Rbded514dac714846" /><Relationship Type="http://schemas.openxmlformats.org/officeDocument/2006/relationships/slide" Target="/ppt/slides/slidebe.xml" Id="Rb1a816d76fdb4be0" /><Relationship Type="http://schemas.openxmlformats.org/officeDocument/2006/relationships/slide" Target="/ppt/slides/slidebf.xml" Id="Rcb82bbdc26e24be8" /><Relationship Type="http://schemas.openxmlformats.org/officeDocument/2006/relationships/slide" Target="/ppt/slides/slidec0.xml" Id="Rf96cc3cecbea46e2" /><Relationship Type="http://schemas.openxmlformats.org/officeDocument/2006/relationships/slide" Target="/ppt/slides/slidec1.xml" Id="R85ff77b540f84fec" /><Relationship Type="http://schemas.openxmlformats.org/officeDocument/2006/relationships/slide" Target="/ppt/slides/slidec2.xml" Id="R7770215cf70545f6" /><Relationship Type="http://schemas.openxmlformats.org/officeDocument/2006/relationships/slide" Target="/ppt/slides/slidec3.xml" Id="Rde5def863f9a462c" /><Relationship Type="http://schemas.openxmlformats.org/officeDocument/2006/relationships/slide" Target="/ppt/slides/slidec4.xml" Id="R70ad755fccbf446b" /><Relationship Type="http://schemas.openxmlformats.org/officeDocument/2006/relationships/slide" Target="/ppt/slides/slidec5.xml" Id="R9a52155cd1ca4cb6" /><Relationship Type="http://schemas.openxmlformats.org/officeDocument/2006/relationships/slide" Target="/ppt/slides/slidec6.xml" Id="Rd4e2e6adf7b944dd" /><Relationship Type="http://schemas.openxmlformats.org/officeDocument/2006/relationships/slide" Target="/ppt/slides/slidec7.xml" Id="R5b60a4a3f3524c15" /><Relationship Type="http://schemas.openxmlformats.org/officeDocument/2006/relationships/slide" Target="/ppt/slides/slidec8.xml" Id="R1c152175b1de4edf" /><Relationship Type="http://schemas.openxmlformats.org/officeDocument/2006/relationships/slide" Target="/ppt/slides/slidec9.xml" Id="Rdecc516e51fb4f46" /><Relationship Type="http://schemas.openxmlformats.org/officeDocument/2006/relationships/slide" Target="/ppt/slides/slideca.xml" Id="R3dd3d31f433848ae" /><Relationship Type="http://schemas.openxmlformats.org/officeDocument/2006/relationships/slide" Target="/ppt/slides/slidecb.xml" Id="R4b232329ad0a4776" /><Relationship Type="http://schemas.openxmlformats.org/officeDocument/2006/relationships/slide" Target="/ppt/slides/slidecc.xml" Id="Rd2c3daa847924002" /><Relationship Type="http://schemas.openxmlformats.org/officeDocument/2006/relationships/slide" Target="/ppt/slides/slidecd.xml" Id="Raac1f47b97c14cbc" /><Relationship Type="http://schemas.openxmlformats.org/officeDocument/2006/relationships/slide" Target="/ppt/slides/slidece.xml" Id="R2a8ea24f2e69440a" /><Relationship Type="http://schemas.openxmlformats.org/officeDocument/2006/relationships/slide" Target="/ppt/slides/slidecf.xml" Id="Rcf5a86f867b94f70" /><Relationship Type="http://schemas.openxmlformats.org/officeDocument/2006/relationships/slide" Target="/ppt/slides/slided0.xml" Id="R35a35bdaf0d2479d" /><Relationship Type="http://schemas.openxmlformats.org/officeDocument/2006/relationships/slide" Target="/ppt/slides/slided1.xml" Id="R880e986775d5481a" /><Relationship Type="http://schemas.openxmlformats.org/officeDocument/2006/relationships/slide" Target="/ppt/slides/slided2.xml" Id="R1e65352c50734e61" /><Relationship Type="http://schemas.openxmlformats.org/officeDocument/2006/relationships/slide" Target="/ppt/slides/slided3.xml" Id="R7e118a67b2904d33" /><Relationship Type="http://schemas.openxmlformats.org/officeDocument/2006/relationships/slide" Target="/ppt/slides/slided4.xml" Id="R74362e9dbf4e426e" /><Relationship Type="http://schemas.openxmlformats.org/officeDocument/2006/relationships/slide" Target="/ppt/slides/slided5.xml" Id="R041704dab82a49f1" /><Relationship Type="http://schemas.openxmlformats.org/officeDocument/2006/relationships/slide" Target="/ppt/slides/slided6.xml" Id="R16f6cfc9410844ee" /><Relationship Type="http://schemas.openxmlformats.org/officeDocument/2006/relationships/slide" Target="/ppt/slides/slided7.xml" Id="R6f35ebcedd2147fe" /><Relationship Type="http://schemas.openxmlformats.org/officeDocument/2006/relationships/slide" Target="/ppt/slides/slided8.xml" Id="R962de15bb0af4511" /><Relationship Type="http://schemas.openxmlformats.org/officeDocument/2006/relationships/slide" Target="/ppt/slides/slided9.xml" Id="R875d98af2c934ea7" /><Relationship Type="http://schemas.openxmlformats.org/officeDocument/2006/relationships/slide" Target="/ppt/slides/slideda.xml" Id="R7d0405ba16734d1c" /><Relationship Type="http://schemas.openxmlformats.org/officeDocument/2006/relationships/slide" Target="/ppt/slides/slidedb.xml" Id="Rc447ea18df02433b" /><Relationship Type="http://schemas.openxmlformats.org/officeDocument/2006/relationships/slide" Target="/ppt/slides/slidedc.xml" Id="R80b513ff687442b4" /><Relationship Type="http://schemas.openxmlformats.org/officeDocument/2006/relationships/slide" Target="/ppt/slides/slidedd.xml" Id="Rae184d21bf9d406e" /><Relationship Type="http://schemas.openxmlformats.org/officeDocument/2006/relationships/slide" Target="/ppt/slides/slidede.xml" Id="R64624df5985041b8" /><Relationship Type="http://schemas.openxmlformats.org/officeDocument/2006/relationships/slide" Target="/ppt/slides/slidedf.xml" Id="Rbf7887f4ef584693" /><Relationship Type="http://schemas.openxmlformats.org/officeDocument/2006/relationships/slide" Target="/ppt/slides/slidee0.xml" Id="Rb85d69458f00429a" /><Relationship Type="http://schemas.openxmlformats.org/officeDocument/2006/relationships/slide" Target="/ppt/slides/slidee1.xml" Id="Rf7d282dea76f460e" /><Relationship Type="http://schemas.openxmlformats.org/officeDocument/2006/relationships/slide" Target="/ppt/slides/slidee2.xml" Id="R7b3d48546523445d" /><Relationship Type="http://schemas.openxmlformats.org/officeDocument/2006/relationships/slide" Target="/ppt/slides/slidee3.xml" Id="R4b6e1a93552c412f" /><Relationship Type="http://schemas.openxmlformats.org/officeDocument/2006/relationships/slide" Target="/ppt/slides/slidee4.xml" Id="Re7f579eb3f60461a" /><Relationship Type="http://schemas.openxmlformats.org/officeDocument/2006/relationships/slide" Target="/ppt/slides/slidee5.xml" Id="Rf7bfdf4142e54825" /><Relationship Type="http://schemas.openxmlformats.org/officeDocument/2006/relationships/slide" Target="/ppt/slides/slidee6.xml" Id="R55e3b4eff44c434c" /><Relationship Type="http://schemas.openxmlformats.org/officeDocument/2006/relationships/slide" Target="/ppt/slides/slidee7.xml" Id="Rd83b1931a1d14306" /><Relationship Type="http://schemas.openxmlformats.org/officeDocument/2006/relationships/slide" Target="/ppt/slides/slidee8.xml" Id="R4b97f95933c242d7" /><Relationship Type="http://schemas.openxmlformats.org/officeDocument/2006/relationships/slide" Target="/ppt/slides/slidee9.xml" Id="Rf11f56e2cd3740d8" /><Relationship Type="http://schemas.openxmlformats.org/officeDocument/2006/relationships/slide" Target="/ppt/slides/slideea.xml" Id="Re5839e4a33df49a6" /><Relationship Type="http://schemas.openxmlformats.org/officeDocument/2006/relationships/slide" Target="/ppt/slides/slideeb.xml" Id="R922dc61391df42e3" /><Relationship Type="http://schemas.openxmlformats.org/officeDocument/2006/relationships/slide" Target="/ppt/slides/slideec.xml" Id="R93f52f31c12845e5" /><Relationship Type="http://schemas.openxmlformats.org/officeDocument/2006/relationships/slide" Target="/ppt/slides/slideed.xml" Id="R6ca72a5d0fc6457a" /><Relationship Type="http://schemas.openxmlformats.org/officeDocument/2006/relationships/slide" Target="/ppt/slides/slideee.xml" Id="Rdb0d20b1d42d4942" /><Relationship Type="http://schemas.openxmlformats.org/officeDocument/2006/relationships/slide" Target="/ppt/slides/slideef.xml" Id="Refc39fa0365d4de5" /><Relationship Type="http://schemas.openxmlformats.org/officeDocument/2006/relationships/slide" Target="/ppt/slides/slidef0.xml" Id="Ra7c5768f93de4611" /><Relationship Type="http://schemas.openxmlformats.org/officeDocument/2006/relationships/slide" Target="/ppt/slides/slidef1.xml" Id="Rcdf631b56e7e4ac8" /><Relationship Type="http://schemas.openxmlformats.org/officeDocument/2006/relationships/slide" Target="/ppt/slides/slidef2.xml" Id="R0eeac10630bd4676" /><Relationship Type="http://schemas.openxmlformats.org/officeDocument/2006/relationships/slide" Target="/ppt/slides/slidef3.xml" Id="R5dbc8657fcfd4a31" /><Relationship Type="http://schemas.openxmlformats.org/officeDocument/2006/relationships/slide" Target="/ppt/slides/slidef4.xml" Id="R5c0e534b953b457d" /><Relationship Type="http://schemas.openxmlformats.org/officeDocument/2006/relationships/slide" Target="/ppt/slides/slidef5.xml" Id="R5d2780af14674dd2" /><Relationship Type="http://schemas.openxmlformats.org/officeDocument/2006/relationships/slide" Target="/ppt/slides/slidef6.xml" Id="Rae9b71fcbdca4cf1" /><Relationship Type="http://schemas.openxmlformats.org/officeDocument/2006/relationships/slide" Target="/ppt/slides/slidef7.xml" Id="R8007490ac2b64854" /><Relationship Type="http://schemas.openxmlformats.org/officeDocument/2006/relationships/slide" Target="/ppt/slides/slidef8.xml" Id="R74b530737dec4025" /><Relationship Type="http://schemas.openxmlformats.org/officeDocument/2006/relationships/slide" Target="/ppt/slides/slidef9.xml" Id="Re55f798876a7423a" /><Relationship Type="http://schemas.openxmlformats.org/officeDocument/2006/relationships/slide" Target="/ppt/slides/slidefa.xml" Id="Rd56e13b1e7ec42b0" /><Relationship Type="http://schemas.openxmlformats.org/officeDocument/2006/relationships/slide" Target="/ppt/slides/slidefb.xml" Id="R0348d7b953d54d0f" /><Relationship Type="http://schemas.openxmlformats.org/officeDocument/2006/relationships/slide" Target="/ppt/slides/slidefc.xml" Id="Recb466d2a59c45f3" /><Relationship Type="http://schemas.openxmlformats.org/officeDocument/2006/relationships/slide" Target="/ppt/slides/slidefd.xml" Id="R2eda7d6e7c4141d2" /><Relationship Type="http://schemas.openxmlformats.org/officeDocument/2006/relationships/slide" Target="/ppt/slides/slidefe.xml" Id="R3ae15a45b5134edc" /><Relationship Type="http://schemas.openxmlformats.org/officeDocument/2006/relationships/slide" Target="/ppt/slides/slideff.xml" Id="R56e5af84d6534aa9" /><Relationship Type="http://schemas.openxmlformats.org/officeDocument/2006/relationships/slide" Target="/ppt/slides/slide100.xml" Id="R2dc287c9401d44e8" /><Relationship Type="http://schemas.openxmlformats.org/officeDocument/2006/relationships/slide" Target="/ppt/slides/slide101.xml" Id="R4e0c069b47454756" /><Relationship Type="http://schemas.openxmlformats.org/officeDocument/2006/relationships/slide" Target="/ppt/slides/slide102.xml" Id="R8526e7cffe3a47a6" /><Relationship Type="http://schemas.openxmlformats.org/officeDocument/2006/relationships/slide" Target="/ppt/slides/slide103.xml" Id="Rcccbd8be7db44b27" /><Relationship Type="http://schemas.openxmlformats.org/officeDocument/2006/relationships/slide" Target="/ppt/slides/slide104.xml" Id="Rb65d859d3fba4853" /><Relationship Type="http://schemas.openxmlformats.org/officeDocument/2006/relationships/slide" Target="/ppt/slides/slide105.xml" Id="R08da283fb4e942cf" /><Relationship Type="http://schemas.openxmlformats.org/officeDocument/2006/relationships/slide" Target="/ppt/slides/slide106.xml" Id="Rc0e1a23ca8634db4" /><Relationship Type="http://schemas.openxmlformats.org/officeDocument/2006/relationships/slide" Target="/ppt/slides/slide107.xml" Id="Rc27564850a774ede" /><Relationship Type="http://schemas.openxmlformats.org/officeDocument/2006/relationships/slide" Target="/ppt/slides/slide108.xml" Id="Rfba2bc3369de475d" /><Relationship Type="http://schemas.openxmlformats.org/officeDocument/2006/relationships/slide" Target="/ppt/slides/slide109.xml" Id="Rfedd884e31474690" /><Relationship Type="http://schemas.openxmlformats.org/officeDocument/2006/relationships/slide" Target="/ppt/slides/slide10a.xml" Id="Rd44c17415c734af0" /><Relationship Type="http://schemas.openxmlformats.org/officeDocument/2006/relationships/slide" Target="/ppt/slides/slide10b.xml" Id="R5ee6cb8382884c65" /><Relationship Type="http://schemas.openxmlformats.org/officeDocument/2006/relationships/slide" Target="/ppt/slides/slide10c.xml" Id="R6551c3abb7d64a3e" /><Relationship Type="http://schemas.openxmlformats.org/officeDocument/2006/relationships/slide" Target="/ppt/slides/slide10d.xml" Id="R7614af0e4e334f63" /><Relationship Type="http://schemas.openxmlformats.org/officeDocument/2006/relationships/slide" Target="/ppt/slides/slide10e.xml" Id="R2e838664415a4945" /><Relationship Type="http://schemas.openxmlformats.org/officeDocument/2006/relationships/slide" Target="/ppt/slides/slide10f.xml" Id="R2c0435a108ed4b1a" /><Relationship Type="http://schemas.openxmlformats.org/officeDocument/2006/relationships/slide" Target="/ppt/slides/slide110.xml" Id="Rbe1b2959e0554556" /><Relationship Type="http://schemas.openxmlformats.org/officeDocument/2006/relationships/slide" Target="/ppt/slides/slide111.xml" Id="Rcf5eee62aafe400f" /><Relationship Type="http://schemas.openxmlformats.org/officeDocument/2006/relationships/slide" Target="/ppt/slides/slide112.xml" Id="Racd4293a2e494f9d" /><Relationship Type="http://schemas.openxmlformats.org/officeDocument/2006/relationships/slide" Target="/ppt/slides/slide113.xml" Id="R0bd3eeb868d7461a" /><Relationship Type="http://schemas.openxmlformats.org/officeDocument/2006/relationships/slide" Target="/ppt/slides/slide114.xml" Id="R49ac1cb7ab214522" /><Relationship Type="http://schemas.openxmlformats.org/officeDocument/2006/relationships/slide" Target="/ppt/slides/slide115.xml" Id="Rfa7f97de93d047b5" /><Relationship Type="http://schemas.openxmlformats.org/officeDocument/2006/relationships/slide" Target="/ppt/slides/slide116.xml" Id="R513d0781a6b94b9a" /><Relationship Type="http://schemas.openxmlformats.org/officeDocument/2006/relationships/slide" Target="/ppt/slides/slide117.xml" Id="R39e6b8681a3e4381" /><Relationship Type="http://schemas.openxmlformats.org/officeDocument/2006/relationships/slide" Target="/ppt/slides/slide118.xml" Id="R73cdce9138864102" /><Relationship Type="http://schemas.openxmlformats.org/officeDocument/2006/relationships/slide" Target="/ppt/slides/slide119.xml" Id="Rc683e426ab594413" /><Relationship Type="http://schemas.openxmlformats.org/officeDocument/2006/relationships/slide" Target="/ppt/slides/slide11a.xml" Id="Rc5e557ec6ca848a4" /><Relationship Type="http://schemas.openxmlformats.org/officeDocument/2006/relationships/slide" Target="/ppt/slides/slide11b.xml" Id="R74e31dd988d846c5" /><Relationship Type="http://schemas.openxmlformats.org/officeDocument/2006/relationships/slide" Target="/ppt/slides/slide11c.xml" Id="Re2d980afd80a46db" /><Relationship Type="http://schemas.openxmlformats.org/officeDocument/2006/relationships/slide" Target="/ppt/slides/slide11d.xml" Id="Rb0cfb90e98e94de3" /><Relationship Type="http://schemas.openxmlformats.org/officeDocument/2006/relationships/slide" Target="/ppt/slides/slide11e.xml" Id="Rf0df61b076514ed2" /><Relationship Type="http://schemas.openxmlformats.org/officeDocument/2006/relationships/slide" Target="/ppt/slides/slide11f.xml" Id="R231cd35411fb4332" /><Relationship Type="http://schemas.openxmlformats.org/officeDocument/2006/relationships/slide" Target="/ppt/slides/slide120.xml" Id="Rb59021a6d5994a73" /><Relationship Type="http://schemas.openxmlformats.org/officeDocument/2006/relationships/slide" Target="/ppt/slides/slide121.xml" Id="Re50fe740bc724166" /><Relationship Type="http://schemas.openxmlformats.org/officeDocument/2006/relationships/slide" Target="/ppt/slides/slide122.xml" Id="Rd94a8d9694c54295" /><Relationship Type="http://schemas.openxmlformats.org/officeDocument/2006/relationships/slide" Target="/ppt/slides/slide123.xml" Id="Rec6facd6973d4431" /><Relationship Type="http://schemas.openxmlformats.org/officeDocument/2006/relationships/slide" Target="/ppt/slides/slide124.xml" Id="R6ae3612bf4b24898" /><Relationship Type="http://schemas.openxmlformats.org/officeDocument/2006/relationships/slide" Target="/ppt/slides/slide125.xml" Id="Rceb915a1994e4c61" /><Relationship Type="http://schemas.openxmlformats.org/officeDocument/2006/relationships/slide" Target="/ppt/slides/slide126.xml" Id="R8e589af7dd05438e" /><Relationship Type="http://schemas.openxmlformats.org/officeDocument/2006/relationships/slide" Target="/ppt/slides/slide127.xml" Id="R7490421e255d488c" /><Relationship Type="http://schemas.openxmlformats.org/officeDocument/2006/relationships/slide" Target="/ppt/slides/slide128.xml" Id="Re20bf2838a0e41f0" /><Relationship Type="http://schemas.openxmlformats.org/officeDocument/2006/relationships/slide" Target="/ppt/slides/slide129.xml" Id="R772df1a7ab84488e" /><Relationship Type="http://schemas.openxmlformats.org/officeDocument/2006/relationships/slide" Target="/ppt/slides/slide12a.xml" Id="Rcf2cc1b53cd346ce" /><Relationship Type="http://schemas.openxmlformats.org/officeDocument/2006/relationships/slide" Target="/ppt/slides/slide12b.xml" Id="Ra64f19d560184fae" /><Relationship Type="http://schemas.openxmlformats.org/officeDocument/2006/relationships/slide" Target="/ppt/slides/slide12c.xml" Id="R685819fec8fc4af6" /><Relationship Type="http://schemas.openxmlformats.org/officeDocument/2006/relationships/slide" Target="/ppt/slides/slide12d.xml" Id="R42925c0681c24129" /><Relationship Type="http://schemas.openxmlformats.org/officeDocument/2006/relationships/slide" Target="/ppt/slides/slide12e.xml" Id="R612bef6c39ca45b1" /><Relationship Type="http://schemas.openxmlformats.org/officeDocument/2006/relationships/slide" Target="/ppt/slides/slide12f.xml" Id="R9f536d0108fd464e" /><Relationship Type="http://schemas.openxmlformats.org/officeDocument/2006/relationships/slide" Target="/ppt/slides/slide130.xml" Id="R8d14397e934c4fbb" /><Relationship Type="http://schemas.openxmlformats.org/officeDocument/2006/relationships/slide" Target="/ppt/slides/slide131.xml" Id="Re36142ecbd9d40a3" /><Relationship Type="http://schemas.openxmlformats.org/officeDocument/2006/relationships/slide" Target="/ppt/slides/slide132.xml" Id="Rff7c7617f1e94fb4" /><Relationship Type="http://schemas.openxmlformats.org/officeDocument/2006/relationships/slide" Target="/ppt/slides/slide133.xml" Id="R1129346a35ee47d3" /><Relationship Type="http://schemas.openxmlformats.org/officeDocument/2006/relationships/slide" Target="/ppt/slides/slide134.xml" Id="R15c8ea286fe34bc6" /><Relationship Type="http://schemas.openxmlformats.org/officeDocument/2006/relationships/slide" Target="/ppt/slides/slide135.xml" Id="Rcc3e8947a17e40ed" /><Relationship Type="http://schemas.openxmlformats.org/officeDocument/2006/relationships/slide" Target="/ppt/slides/slide136.xml" Id="Rca5ace642c334783" /><Relationship Type="http://schemas.openxmlformats.org/officeDocument/2006/relationships/slide" Target="/ppt/slides/slide137.xml" Id="R108268aaa9774dbc" /><Relationship Type="http://schemas.openxmlformats.org/officeDocument/2006/relationships/slide" Target="/ppt/slides/slide138.xml" Id="Rfbbff0572ee84f63" /><Relationship Type="http://schemas.openxmlformats.org/officeDocument/2006/relationships/slide" Target="/ppt/slides/slide139.xml" Id="R8dcebbf4781f4ece" /><Relationship Type="http://schemas.openxmlformats.org/officeDocument/2006/relationships/slide" Target="/ppt/slides/slide13a.xml" Id="R83c32ca69f74407a" /><Relationship Type="http://schemas.openxmlformats.org/officeDocument/2006/relationships/slide" Target="/ppt/slides/slide13b.xml" Id="Rbda95a3cd9a04ac7" /><Relationship Type="http://schemas.openxmlformats.org/officeDocument/2006/relationships/slide" Target="/ppt/slides/slide13c.xml" Id="Rae1fb881af83485d" /><Relationship Type="http://schemas.openxmlformats.org/officeDocument/2006/relationships/slide" Target="/ppt/slides/slide13d.xml" Id="R532cbd406e754c0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2/17/2022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47.7. The percentage for 2015 is 43.7. The percentage for 2017 is 41.7. The percentage for 2019 is 44.2. The percentage for 2021 is 42.9.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most of the time or always went hungry because there was not enough food in their home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 The percentage for Male students is 1.9. The percentage for Female students is 2.0. The percentage for 9th grade students is 1.9. The percentage for 10th grade students is 1.6. The percentage for 11th grade students is 1.9. The percentage for 12th grade students is 2.2. The percentage for Asian students is 2.2. The percentage for Black students is 4.5. The percentage for Hispanic/Latino students is 4.6. The percentage for Native American students is 2.6. The percentage for White students is 1.7.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most of the time or always went hungry because there was not enough food in their home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 The percentage for Heterosexual students is 1.5. The percentage for Gay, Lesbian, or Bisexual students is 2.9. The percentage for Other/Questioning students is 2.4. The percentage for Opposite Sex Only students is 2.3. The percentage for Same Sex or Both Sexes students is 6.2. The percentage for No Sexual Contact students is 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injured on the job badly enough that they needed to go to a nurse, doctor, or hospital (among students who worked for pay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5.5. The percentage for Male students is 6.7. The percentage for Female students is 4.0. The percentage for 9th grade students is 4.9. The percentage for 10th grade students is 5.2. The percentage for 11th grade students is 5.2. The percentage for 12th grade students is 5.6. The percentage for Asian students is 6.0. The percentage for Black students is 5.7. The percentage for Hispanic/Latino students is 8.9. The percentage for Native American students is 17.9. The percentage for White students is 5.2.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White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injured on the job badly enough that they needed to go to a nurse, doctor, or hospital (among students who worked for pay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5.5. The percentage for Heterosexual students is 5.0. The percentage for Gay, Lesbian, or Bisexual students is 5.6. The percentage for Other/Questioning students is 7.4. The percentage for Opposite Sex Only students is 6.0. The percentage for Same Sex or Both Sexes students is 9.3. The percentage for No Sexual Contact students is 3.4.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reported that either of their parents or other adults in their family are serving on active duty in the military.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8.7. The percentage for Male students is 8.9. The percentage for Female students is 8.5. The percentage for 9th grade students is 10.2. The percentage for 10th grade students is 9.6. The percentage for 11th grade students is 7.1. The percentage for 12th grade students is 7.6. The percentage for Asian students is 4.5. The percentage for Black students is 6.6. The percentage for Hispanic/Latino students is 13.1. The percentage for Native American students is 15.1. The percentage for White students is 8.5.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Hispanic students is higher than for Asian students. The prevalence for Hispanic students is higher than for Black students. The prevalence for Hispanic students is higher than for White students. The prevalence for Native American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reported that either of their parents or other adults in their family are serving on active duty in the military.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8.7. The percentage for Heterosexual students is 8.7. The percentage for Gay, Lesbian, or Bisexual students is 9.4. The percentage for Other/Questioning students is 7.6. The percentage for Opposite Sex Only students is 10.0. The percentage for Same Sex or Both Sexes students is 11.8. The percentage for No Sexual Contact students is 7.0.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ever lived with someone who was having a problem with alcohol or drug use.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31.8. The percentage for Male students is 27.3. The percentage for Female students is 35.9. The percentage for 9th grade students is 29.1. The percentage for 10th grade students is 30.5. The percentage for 11th grade students is 33.2. The percentage for 12th grade students is 34.1. The percentage for Asian students is 17.5. The percentage for Black students is 26.2. The percentage for Hispanic/Latino students is 36.7. The percentage for Native American students is 32.6. The percentage for White students is 32.0.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Asian students. The prevalence for Hispanic students is higher than for Asian students. The prevalence for Hispanic students is higher than for Black students. The prevalence for Hispanic students is higher than for White students. The prevalence for Native American students is higher than for Asian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ever lived with someone who was having a problem with alcohol or drug use.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31.8. The percentage for Heterosexual students is 27.1. The percentage for Gay, Lesbian, or Bisexual students is 47.0. The percentage for Other/Questioning students is 39.9. The percentage for Opposite Sex Only students is 38.3. The percentage for Same Sex or Both Sexes students is 60.4. The percentage for No Sexual Contact students is 22.5.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ever lived with someone who was depressed, mentally ill, or suicidal.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41.1. The percentage for Male students is 32.0. The percentage for Female students is 50.0. The percentage for 9th grade students is 36.6. The percentage for 10th grade students is 39.3. The percentage for 11th grade students is 43.2. The percentage for 12th grade students is 46.1. The percentage for Asian students is 27.5. The percentage for Black students is 27.9. The percentage for Hispanic/Latino students is 42.1. The percentage for Native American students is 26.3. The percentage for White students is 41.9.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Hispanic students is higher than for Asian students. The prevalence for Hispanic students is higher than for Black students. The prevalence for Hispanic students is higher than for Native American students. The prevalence for White students is higher than for Asian students. The prevalence for White students is higher than for Black students. The prevalence for White students is higher than for Native American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ever lived with someone who was depressed, mentally ill, or suicidal.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41.1. The percentage for Heterosexual students is 33.9. The percentage for Gay, Lesbian, or Bisexual students is 65.3. The percentage for Other/Questioning students is 54.2. The percentage for Opposite Sex Only students is 46.8. The percentage for Same Sex or Both Sexes students is 72.9. The percentage for No Sexual Contact students is 32.0.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have ever been separated from a parent or guardian because they went to jail, prison, or a detention center.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10.7. The percentage for Male students is 9.7. The percentage for Female students is 11.6. The percentage for 9th grade students is 10.4. The percentage for 10th grade students is 10.4. The percentage for 11th grade students is 10.5. The percentage for 12th grade students is 11.0. The percentage for Asian students is 6.2. The percentage for Black students is 11.2. The percentage for Hispanic/Latino students is 19.5. The percentage for Native American students is 19.5. The percentage for White students is 9.9.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Black students is higher than for Asian students. The prevalence for Hispanic students is higher than for Asian students. The prevalence for Hispanic students is higher than for Black students. The prevalence for Hispanic students is higher than for White students. The prevalence for Native American students is higher than for Asian students. The prevalence for Native American students is higher than for White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have ever been separated from a parent or guardian because they went to jail, prison, or a detention center.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10.7. The percentage for Heterosexual students is 8.8. The percentage for Gay, Lesbian, or Bisexual students is 17.1. The percentage for Other/Questioning students is 13.1. The percentage for Opposite Sex Only students is 13.7. The percentage for Same Sex or Both Sexes students is 25.0. The percentage for No Sexual Contact students is 6.1.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most of the time or always feel that they are able to talk to an adult in their family or another caring adult about their feelings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45.6. The percentage for Male students is 50.5. The percentage for Female students is 41.2. The percentage for 9th grade students is 45.6. The percentage for 10th grade students is 45.6. The percentage for 11th grade students is 46.3. The percentage for 12th grade students is 45.1. The percentage for Asian students is 41.3. The percentage for Black students is 43.7. The percentage for Hispanic/Latino students is 34.2. The percentage for Native American students is 38.7. The percentage for White students is 47.0.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Asian students is higher than for Hispanic students. The prevalence for Black students is higher than for Hispanic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most of the time or always feel that they are able to talk to an adult in their family or another caring adult about their feelings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45.6. The percentage for Heterosexual students is 52.2. The percentage for Gay, Lesbian, or Bisexual students is 28.0. The percentage for Other/Questioning students is 30.0. The percentage for Opposite Sex Only students is 43.1. The percentage for Same Sex or Both Sexes students is 24.9. The percentage for No Sexual Contact students is 51.6.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have ever seen pornography, also called porn, either on purpose or by accident (counting any porn that they saw, including pictures, on TV, phones, computers, or iPads or other tablets, in books, magazines, or movie theaters).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75.2. The percentage for Male students is 82.2. The percentage for Female students is 67.8. The percentage for 9th grade students is 67.5. The percentage for 10th grade students is 74.3. The percentage for 11th grade students is 79.2. The percentage for 12th grade students is 80.9. The percentage for Asian students is 74.7. The percentage for Black students is 70.8. The percentage for Hispanic/Latino students is 72.3. The percentage for Native American students is 70.0. The percentage for White students is 75.7.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have ever seen pornography, also called porn, either on purpose or by accident (counting any porn that they saw, including pictures, on TV, phones, computers, or iPads or other tablets, in books, magazines, or movie theaters).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75.2. The percentage for Heterosexual students is 73.3. The percentage for Gay, Lesbian, or Bisexual students is 84.0. The percentage for Other/Questioning students is 79.3. The percentage for Opposite Sex Only students is 86.6. The percentage for Same Sex or Both Sexes students is 92.3. The percentage for No Sexual Contact students is 65.5.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 The percentage for Male students is 3.5. The percentage for Female students is 2.1. The percentage for 9th grade students is 2.1. The percentage for 10th grade students is 2.7. The percentage for 11th grade students is 3.2. The percentage for 12th grade students is 3.3. The percentage for Asian students is 3.2. The percentage for Black students is 2.7. The percentage for Hispanic/Latino students is 5.0. The percentage for Native American students is 9.9. The percentage for White students is 2.5.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12th grade students is higher than for 9th grade students. The prevalence for Hispanic students is higher than for White students. The prevalence for Native American students is higher than for Black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have ever been forced to work or do something illegal by someone who got money or something of value for what they did.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 The percentage for Male students is 4.4. The percentage for Female students is 3.5. The percentage for 9th grade students is 2.7. The percentage for 10th grade students is 3.4. The percentage for 11th grade students is 4.3. The percentage for 12th grade students is 5.2. The percentage for Asian students is 4.3. The percentage for Black students is 2.2. The percentage for Hispanic/Latino students is 6.8. The percentage for Native American students is 11.6. The percentage for White students is 3.8.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12th grade students is higher than for 9th grade students. The prevalence for 12th grade students is higher than for 10th grade students. The prevalence for Hispanic students is higher than for Black students. The prevalence for Hispanic students is higher than for White students. The prevalence for Native American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have ever been forced to work or do something illegal by someone who got money or something of value for what they did.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 The percentage for Heterosexual students is 3.3. The percentage for Gay, Lesbian, or Bisexual students is 6.1. The percentage for Other/Questioning students is 3.7. The percentage for Opposite Sex Only students is 5.4. The percentage for Same Sex or Both Sexes students is 12.4. The percentage for No Sexual Contact students is 1.3.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think people are at great risk of harming themselves (physically or in other ways) if they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48.9. The percentage for Male students is 46.2. The percentage for Female students is 52.1. The percentage for 9th grade students is 44.6. The percentage for 10th grade students is 47.1. The percentage for 11th grade students is 51.6. The percentage for 12th grade students is 53.2. The percentage for Asian students is 50.2. The percentage for Black students is 54.0. The percentage for Hispanic/Latino students is 47.7. The percentage for Native American students is 40.2. The percentage for White students is 49.1.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Native American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think people are at great risk of harming themselves (physically or in other ways) if they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48.9. The percentage for Heterosexual students is 50.2. The percentage for Gay, Lesbian, or Bisexual students is 47.1. The percentage for Other/Questioning students is 44.8. The percentage for Opposite Sex Only students is 49.5. The percentage for Same Sex or Both Sexes students is 45.3. The percentage for No Sexual Contact students is 50.0.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2011-2021. This slide shows percentages from 2011 through 2021 for high school students who think people are at great risk of harming themselves (physically or in other ways) if they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60.9. The percentage for 2013 is 63.0. The percentage for 2015 is 62.8. The percentage for 2017 is 63.2. The percentage for 2019 is 56.7. The percentage for 2021 is 48.9.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2011 to 2021, did not change from 2011 to 2017, and decreased from 2017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their friends feel it would be wrong or very wrong for them to have one or two drinks of an alcoholic beverage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62.7. The percentage for Male students is 61.0. The percentage for Female students is 65.0. The percentage for 9th grade students is 68.7. The percentage for 10th grade students is 62.9. The percentage for 11th grade students is 61.1. The percentage for 12th grade students is 57.9. The percentage for Asian students is 70.4. The percentage for Black students is 60.7. The percentage for Hispanic/Latino students is 57.5. The percentage for Native American students is 58.4. The percentage for White students is 63.1.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Asian students is higher than for Black students. The prevalence for Asian students is higher than for Hispanic students. The prevalence for Asian students is higher than for White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their friends feel it would be wrong or very wrong for them to have one or two drinks of an alcoholic beverage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62.7. The percentage for Heterosexual students is 63.5. The percentage for Gay, Lesbian, or Bisexual students is 60.2. The percentage for Other/Questioning students is 62.7. The percentage for Opposite Sex Only students is 54.3. The percentage for Same Sex or Both Sexes students is 50.8. The percentage for No Sexual Contact students is 71.0.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reported that their friends feel it would be wrong or very wrong for them to have one or two drinks of an alcoholic beverage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53.3. The percentage for 2015 is 57.1. The percentage for 2017 is 56.7. The percentage for 2019 is 65.4. The percentage for 2021 is 62.7.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reported that their friends feel it would be wrong or very wrong for them to smoke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45.5. The percentage for Male students is 46.8. The percentage for Female students is 44.6. The percentage for 9th grade students is 63.0. The percentage for 10th grade students is 50.3. The percentage for 11th grade students is 38.8. The percentage for 12th grade students is 28.3. The percentage for Asian students is 55.4. The percentage for Black students is 49.9. The percentage for Hispanic/Latino students is 44.7. The percentage for Native American students is 50.1. The percentage for White students is 45.1.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11th grade students is higher than for 12th grade students. The prevalence for Asian students is higher than for Hispanic students. The prevalence for Asian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reported that their friends feel it would be wrong or very wrong for them to smoke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45.5. The percentage for Heterosexual students is 49.1. The percentage for Gay, Lesbian, or Bisexual students is 32.5. The percentage for Other/Questioning students is 41.1. The percentage for Opposite Sex Only students is 30.1. The percentage for Same Sex or Both Sexes students is 19.5. The percentage for No Sexual Contact students is 60.5.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reported that their friends feel it would be wrong or very wrong for them to smoke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41.0. The percentage for 2015 is 42.9. The percentage for 2017 is 37.3. The percentage for 2019 is 37.7. The percentage for 2021 is 45.5.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their friends feel it would be wrong or very wrong for them to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81.1. The percentage for Male students is 79.7. The percentage for Female students is 83.1. The percentage for 9th grade students is 79.8. The percentage for 10th grade students is 81.4. The percentage for 11th grade students is 81.4. The percentage for 12th grade students is 82.3. The percentage for Asian students is 77.3. The percentage for Black students is 78.5. The percentage for Hispanic/Latino students is 77.6. The percentage for Native American students is 75.1. The percentage for White students is 81.7.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9th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their friends feel it would be wrong or very wrong for them to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81.1. The percentage for Heterosexual students is 82.8. The percentage for Gay, Lesbian, or Bisexual students is 77.9. The percentage for Other/Questioning students is 77.1. The percentage for Opposite Sex Only students is 81.8. The percentage for Same Sex or Both Sexes students is 74.6. The percentage for No Sexual Contact students is 82.6.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reported that their friends feel it would be wrong or very wrong for them to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77.7. The percentage for 2015 is 81.4. The percentage for 2017 is 80.5. The percentage for 2019 is 83.6. The percentage for 2021 is 81.1.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approve or strongly approve of someone their age having one or two drinks of alcohol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 The percentage for Male students is 5.8. The percentage for Female students is 4.3. The percentage for 9th grade students is 4.5. The percentage for 10th grade students is 4.3. The percentage for 11th grade students is 5.4. The percentage for 12th grade students is 6.0. The percentage for Asian students is 5.2. The percentage for Black students is 6.8. The percentage for Hispanic/Latino students is 7.6. The percentage for Native American students is 9.7. The percentage for White students is 4.7.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approve or strongly approve of someone their age having one or two drinks of alcohol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 The percentage for Heterosexual students is 5.2. The percentage for Gay, Lesbian, or Bisexual students is 4.5. The percentage for Other/Questioning students is 3.1. The percentage for Opposite Sex Only students is 6.9. The percentage for Same Sex or Both Sexes students is 7.6. The percentage for No Sexual Contact students is 2.8.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 The percentage for Heterosexual students is 2.3. The percentage for Gay, Lesbian, or Bisexual students is 3.6. The percentage for Other/Questioning students is 4.5. The percentage for Opposite Sex Only students is 3.9. The percentage for Same Sex or Both Sexes students is 7.2. The percentage for No Sexual Contact students is 1.2.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approve or strongly approve of someone their age having one or two drinks of alcohol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7.3. The percentage for 2015 is 8.1. The percentage for 2017 is 6.3. The percentage for 2019 is 5.0. The percentage for 2021 is 5.0.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their parents feel it would be wrong or very wrong for them to have one or two drinks of an alcoholic beverage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87.9. The percentage for Male students is 87.0. The percentage for Female students is 89.2. The percentage for 9th grade students is 89.4. The percentage for 10th grade students is 89.3. The percentage for 11th grade students is 88.2. The percentage for 12th grade students is 85.3. The percentage for Asian students is 90.4. The percentage for Black students is 85.3. The percentage for Hispanic/Latino students is 83.8. The percentage for Native American students is 78.8. The percentage for White students is 88.4.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11th grade students is higher than for 12th grade students. The prevalence for Asian students is higher than for Hispanic students. The prevalence for Asian students is higher than for Native American students. The prevalence for White students is higher than for Hispanic students. The prevalence for White students is higher than for Native American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their parents feel it would be wrong or very wrong for them to have one or two drinks of an alcoholic beverage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87.9. The percentage for Heterosexual students is 88.5. The percentage for Gay, Lesbian, or Bisexual students is 87.1. The percentage for Other/Questioning students is 87.9. The percentage for Opposite Sex Only students is 85.5. The percentage for Same Sex or Both Sexes students is 81.8. The percentage for No Sexual Contact students is 91.3.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reported that their parents feel it would be wrong or very wrong for them to have one or two drinks of an alcoholic beverage nearly every day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88.7. The percentage for 2015 is 89.3. The percentage for 2017 is 89.1. The percentage for 2019 is 90.9. The percentage for 2021 is 87.9.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reported that their parents feel it would be wrong or very wrong for them to smoke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79.7. The percentage for Male students is 79.8. The percentage for Female students is 79.8. The percentage for 9th grade students is 86.7. The percentage for 10th grade students is 84.1. The percentage for 11th grade students is 77.9. The percentage for 12th grade students is 69.5. The percentage for Asian students is 90.7. The percentage for Black students is 81.2. The percentage for Hispanic/Latino students is 79.7. The percentage for Native American students is 81.1. The percentage for White students is 79.2.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11th grade students is higher than for 12th grade students. The prevalence for Asian students is higher than for Black students. The prevalence for Asian students is higher than for Hispanic students. The prevalence for Asian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reported that their parents feel it would be wrong or very wrong for them to smoke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79.7. The percentage for Heterosexual students is 82.6. The percentage for Gay, Lesbian, or Bisexual students is 70.3. The percentage for Other/Questioning students is 77.2. The percentage for Opposite Sex Only students is 71.6. The percentage for Same Sex or Both Sexes students is 61.6. The percentage for No Sexual Contact students is 88.4.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reported that their parents feel it would be wrong or very wrong for them to smoke marijuana.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82.4. The percentage for 2015 is 83.0. The percentage for 2017 is 78.8. The percentage for 2019 is 78.5. The percentage for 2021 is 79.7.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their parents feel it would be wrong or very wrong for them to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93.0. The percentage for Male students is 93.1. The percentage for Female students is 93.2. The percentage for 9th grade students is 92.5. The percentage for 10th grade students is 93.6. The percentage for 11th grade students is 93.4. The percentage for 12th grade students is 93.1. The percentage for Asian students is 90.4. The percentage for Black students is 89.9. The percentage for Hispanic/Latino students is 88.8. The percentage for Native American students is 81.8. The percentage for White students is 93.7.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White students is higher than for Asian students. The prevalence for White students is higher than for Hispanic students. The prevalence for White students is higher than for Native American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their parents feel it would be wrong or very wrong for them to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93.0. The percentage for Heterosexual students is 94.0. The percentage for Gay, Lesbian, or Bisexual students is 92.0. The percentage for Other/Questioning students is 91.8. The percentage for Opposite Sex Only students is 93.4. The percentage for Same Sex or Both Sexes students is 89.2. The percentage for No Sexual Contact students is 94.1.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reported that their parents feel it would be wrong or very wrong for them to take a prescription drug without a doctor's prescription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94.1. The percentage for 2015 is 94.9. The percentage for 2017 is 94.2. The percentage for 2019 is 95.5. The percentage for 2021 is 93.0.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think it would be very easy for them to get some alcohol if they wanted to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25.1. The percentage for Male students is 24.7. The percentage for Female students is 25.6. The percentage for 9th grade students is 19.4. The percentage for 10th grade students is 21.1. The percentage for 11th grade students is 25.7. The percentage for 12th grade students is 34.2. The percentage for Asian students is 17.4. The percentage for Black students is 20.3. The percentage for Hispanic/Latino students is 27.7. The percentage for Native American students is 24.7. The percentage for White students is 25.3.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The prevalence for Hispanic students is higher than for Black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think it would be very easy for them to get some alcohol if they wanted to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25.1. The percentage for Heterosexual students is 24.6. The percentage for Gay, Lesbian, or Bisexual students is 27.8. The percentage for Other/Questioning students is 23.6. The percentage for Opposite Sex Only students is 32.8. The percentage for Same Sex or Both Sexes students is 36.8. The percentage for No Sexual Contact students is 18.2.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think it would be very easy for them to get some alcohol if they wanted to (beer, wine, or liquor).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41.5. The percentage for 2015 is 37.6. The percentage for 2017 is 38.9. The percentage for 2019 is 31.6. The percentage for 2021 is 25.1.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think it would be very easy for them to get some marijuana if they wanted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24.4. The percentage for Male students is 24.2. The percentage for Female students is 24.8. The percentage for 9th grade students is 14.5. The percentage for 10th grade students is 18.9. The percentage for 11th grade students is 28.3. The percentage for 12th grade students is 36.9. The percentage for Asian students is 15.6. The percentage for Black students is 23.0. The percentage for Hispanic/Latino students is 30.8. The percentage for Native American students is 23.9. The percentage for White students is 24.4.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Hispanic students is higher than for Asian students. The prevalence for Hispanic students is higher than for Black students. The prevalence for Hispanic students is higher than for White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think it would be very easy for them to get some marijuana if they wanted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24.4. The percentage for Heterosexual students is 23.0. The percentage for Gay, Lesbian, or Bisexual students is 30.8. The percentage for Other/Questioning students is 23.2. The percentage for Opposite Sex Only students is 38.8. The percentage for Same Sex or Both Sexes students is 44.7. The percentage for No Sexual Contact students is 11.5.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2007-2021. This slide shows percentages from 2007 through 2021 for high school students who think it would be very easy for them to get some marijuana if they wanted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41.5. The percentage for 2009 is 43.8. The percentage for 2011 is 47.7. The percentage for 2013 is 47.1. The percentage for 2015 is 41.6. The percentage for 2017 is 41.4. The percentage for 2019 is 39.0. The percentage for 2021 is 24.4.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did not change from 2007 to 2017, and decreased from 2017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carried a weapon on school property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3.6. The percentage for 2019 is 2.8. The percentage for 2021 is 2.9.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think it would be very easy for them to get a prescription drug without a doctor's prescription if they wanted to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6.3. The percentage for Male students is 6.1. The percentage for Female students is 6.5. The percentage for 9th grade students is 6.3. The percentage for 10th grade students is 5.6. The percentage for 11th grade students is 5.7. The percentage for 12th grade students is 7.2. The percentage for Asian students is 6.8. The percentage for Black students is 8.2. The percentage for Hispanic/Latino students is 9.3. The percentage for Native American students is 10.5. The percentage for White students is 5.9.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10th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think it would be very easy for them to get a prescription drug without a doctor's prescription if they wanted to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6.3. The percentage for Heterosexual students is 5.4. The percentage for Gay, Lesbian, or Bisexual students is 9.3. The percentage for Other/Questioning students is 7.1. The percentage for Opposite Sex Only students is 7.1. The percentage for Same Sex or Both Sexes students is 13.4. The percentage for No Sexual Contact students is 4.5.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2011-2021. This slide shows percentages from 2011 through 2021 for high school students who think it would be very easy for them to get a prescription drug without a doctor's prescription if they wanted to (such as OxyContin, Percocet, Vicodin, codeine, Adderall, Ritalin, or Xanax).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19.2. The percentage for 2013 is 17.1. The percentage for 2015 is 14.7. The percentage for 2017 is 13.5. The percentage for 2019 is 10.0. The percentage for 2021 is 6.3.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2011 to 2021, decreased from 2011 to 2017, and decreased from 2017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disagree or strongly disagree that students help decide what goes on in their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23.4. The percentage for Male students is 24.5. The percentage for Female students is 22.0. The percentage for 9th grade students is 16.4. The percentage for 10th grade students is 22.3. The percentage for 11th grade students is 26.9. The percentage for 12th grade students is 28.4. The percentage for Asian students is 18.2. The percentage for Black students is 21.6. The percentage for Hispanic/Latino students is 21.5. The percentage for Native American students is 26.5. The percentage for White students is 23.9.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disagree or strongly disagree that students help decide what goes on in their school.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23.4. The percentage for Heterosexual students is 22.0. The percentage for Gay, Lesbian, or Bisexual students is 28.9. The percentage for Other/Questioning students is 24.8. The percentage for Opposite Sex Only students is 25.4. The percentage for Same Sex or Both Sexes students is 32.9. The percentage for No Sexual Contact students is 20.4.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 bottle or glass of plain water one or more times per day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78.9. The percentage for Male students is 79.9. The percentage for Female students is 78.4. The percentage for 9th grade students is 77.8. The percentage for 10th grade students is 79.1. The percentage for 11th grade students is 79.3. The percentage for 12th grade students is 80.5. The percentage for Asian students is 83.9. The percentage for Black students is 68.7. The percentage for Hispanic/Latino students is 74.8. The percentage for Native American students is 67.4. The percentage for White students is 79.8.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Asian students is higher than for Black students. The prevalence for Asian students is higher than for Hispanic students. The prevalence for Asian students is higher than for Native American students. The prevalence for Asian students is higher than for White students. The prevalence for White students is higher than for Black students. The prevalence for White students is higher than for Hispanic students. The prevalence for White students is higher than for Native American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 bottle or glass of plain water one or more times per day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78.9. The percentage for Heterosexual students is 81.6. The percentage for Gay, Lesbian, or Bisexual students is 73.5. The percentage for Other/Questioning students is 73.2. The percentage for Opposite Sex Only students is 81.0. The percentage for Same Sex or Both Sexes students is 73.1. The percentage for No Sexual Contact students is 79.5.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drank a bottle or glass of plain water one or more times per day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79.5. The percentage for 2019 is 83.4. The percentage for 2021 is 78.9.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 bottle or glass of plain water two or more times per day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71.6. The percentage for Male students is 73.2. The percentage for Female students is 70.3. The percentage for 9th grade students is 71.0. The percentage for 10th grade students is 71.4. The percentage for 11th grade students is 71.6. The percentage for 12th grade students is 72.9. The percentage for Asian students is 77.8. The percentage for Black students is 64.9. The percentage for Hispanic/Latino students is 69.3. The percentage for Native American students is 63.4. The percentage for White students is 72.0.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Asian students is higher than for Black students. The prevalence for Asian students is higher than for Hispanic students. The prevalence for Asian students is higher than for Native American students. The prevalence for Asian students is higher than for White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 bottle or glass of plain water two or more times per day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71.6. The percentage for Heterosexual students is 74.7. The percentage for Gay, Lesbian, or Bisexual students is 65.0. The percentage for Other/Questioning students is 63.8. The percentage for Opposite Sex Only students is 74.4. The percentage for Same Sex or Both Sexes students is 65.0. The percentage for No Sexual Contact students is 72.0.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drank a bottle or glass of plain water two or more times per day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71.1. The percentage for 2019 is 76.3. The percentage for 2021 is 71.6.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 bottle or glass of plain water three or more times per day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54.5. The percentage for Male students is 57.9. The percentage for Female students is 51.5. The percentage for 9th grade students is 54.5. The percentage for 10th grade students is 54.2. The percentage for 11th grade students is 54.0. The percentage for 12th grade students is 55.9. The percentage for Asian students is 64.4. The percentage for Black students is 51.0. The percentage for Hispanic/Latino students is 54.0. The percentage for Native American students is 50.4. The percentage for White students is 54.6.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Asian students is higher than for Black students. The prevalence for Asian students is higher than for Hispanic students. The prevalence for Asian students is higher than for Native American students. The prevalence for Asian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 bottle or glass of plain water three or more times per day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54.5. The percentage for Heterosexual students is 57.7. The percentage for Gay, Lesbian, or Bisexual students is 47.5. The percentage for Other/Questioning students is 46.6. The percentage for Opposite Sex Only students is 56.8. The percentage for Same Sex or Both Sexes students is 49.6. The percentage for No Sexual Contact students is 54.9.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drank a bottle or glass of plain water three or more times per day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53.9. The percentage for 2019 is 59.4. The percentage for 2021 is 54.5.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9.6. The percentage for Male students is 7.0. The percentage for Female students is 11.9. The percentage for 9th grade students is 9.0. The percentage for 10th grade students is 9.4. The percentage for 11th grade students is 9.4. The percentage for 12th grade students is 10.2. The percentage for Asian students is 9.2. The percentage for Black students is 13.4. The percentage for Hispanic/Latino students is 15.0. The percentage for Native American students is 18.1. The percentage for White students is 8.8.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9.6. The percentage for Heterosexual students is 7.0. The percentage for Gay, Lesbian, or Bisexual students is 16.4. The percentage for Other/Questioning students is 14.6. The percentage for Opposite Sex Only students is 11.0. The percentage for Same Sex or Both Sexes students is 23.7. The percentage for No Sexual Contact students is 5.6.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3.9. The percentage for 1995 is 2.7. The percentage for 2003 is 2.8. The percentage for 2005 is 5.9. The percentage for 2007 is 4.5. The percentage for 2009 is 4.5. The percentage for 2011 is 4.9. The percentage for 2013 is 5.7. The percentage for 2015 is 5.4. The percentage for 2017 is 5.2. The percentage for 2019 is 6.9. The percentage for 2021 is 9.6.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2021, increased from 1993 to 2017, and increased from 2017 to 2021.Data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6.8. The percentage for Male students is 6.8. The percentage for Female students is 6.6. The percentage for 9th grade students is 7.2. The percentage for 10th grade students is 6.4. The percentage for 11th grade students is 6.3. The percentage for 12th grade students is 6.6. The percentage for Asian students is 5.4. The percentage for Black students is 4.8. The percentage for Hispanic/Latino students is 9.8. The percentage for Native American students is 17.7. The percentage for White students is 6.2.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The prevalence for Hispanic students is higher than for Black students. The prevalence for Hispanic students is higher than for White students. The prevalence for Native American students is higher than for Asian students. The prevalence for Native American students is higher than for Black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6.8. The percentage for Heterosexual students is 5.7. The percentage for Gay, Lesbian, or Bisexual students is 10.1. The percentage for Other/Questioning students is 7.2. The percentage for Opposite Sex Only students is 8.3. The percentage for Same Sex or Both Sexes students is 18.0. The percentage for No Sexual Contact students is 3.4.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6.7. The percentage for 2019 is 6.4. The percentage for 2021 is 6.8.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16.8. The percentage for Male students is 21.5. The percentage for Female students is 11.6. The percentage for 9th grade students is 20.1. The percentage for 10th grade students is 17.4. The percentage for 11th grade students is 15.7. The percentage for 12th grade students is 12.8. The percentage for Asian students is 13.6. The percentage for Black students is 17.1. The percentage for Hispanic/Latino students is 22.4. The percentage for Native American students is 33.1. The percentage for White students is 16.0.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Black students. The prevalence for Native American students is higher than for Hispanic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16.8. The percentage for Heterosexual students is 16.7. The percentage for Gay, Lesbian, or Bisexual students is 18.2. The percentage for Other/Questioning students is 13.7. The percentage for Opposite Sex Only students is 23.4. The percentage for Same Sex or Both Sexes students is 29.2. The percentage for No Sexual Contact students is 10.2.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 The percentage for Male students is 7.0. The percentage for Female students is 2.7. The percentage for 9th grade students is 6.3. The percentage for 10th grade students is 5.1. The percentage for 11th grade students is 4.2. The percentage for 12th grade students is 3.3. The percentage for Asian students is 4.3. The percentage for Black students is 5.6. The percentage for Hispanic/Latino students is 7.4. The percentage for Native American students is 14.9. The percentage for White students is 4.6.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12th grade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Black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 The percentage for Heterosexual students is 4.8. The percentage for Gay, Lesbian, or Bisexual students is 4.8. The percentage for Other/Questioning students is 3.7. The percentage for Opposite Sex Only students is 7.0. The percentage for Same Sex or Both Sexes students is 9.7. The percentage for No Sexual Contact students is 2.6.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2019-2021. This slide shows percentages from 2019 through 2021 for high school students who were in a physical fight on school property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7.9. The percentage for 2021 is 4.9.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ever saw someone get physically attacked, beaten, stabbed, or shot in their neighborhood.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17.0. The percentage for Male students is 16.6. The percentage for Female students is 17.1. The percentage for 9th grade students is 17.3. The percentage for 10th grade students is 17.5. The percentage for 11th grade students is 16.3. The percentage for 12th grade students is 16.1. The percentage for Asian students is 15.3. The percentage for Black students is 27.2. The percentage for Hispanic/Latino students is 30.4. The percentage for Native American students is 30.7. The percentage for White students is 15.2.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Asian students. The prevalence for Black students is higher than for White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ever saw someone get physically attacked, beaten, stabbed, or shot in their neighborhood.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17.0. The percentage for Heterosexual students is 14.9. The percentage for Gay, Lesbian, or Bisexual students is 22.2. The percentage for Other/Questioning students is 20.0. The percentage for Opposite Sex Only students is 21.3. The percentage for Same Sex or Both Sexes students is 32.6. The percentage for No Sexual Contact students is 11.0.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8.8. The percentage for Male students is 3.7. The percentage for Female students is 13.9. The percentage for 9th grade students is 5.4. The percentage for 10th grade students is 7.9. The percentage for 11th grade students is 9.5. The percentage for 12th grade students is 12.8. The percentage for Asian students is 5.0. The percentage for Black students is 7.8. The percentage for Hispanic/Latino students is 13.4. The percentage for Native American students is 17.7. The percentage for White students is 8.4.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The prevalence for Hispanic students is higher than for Black students. The prevalence for Hispanic students is higher than for White students. The prevalence for Native American students is higher than for Asian students. The prevalence for Native American students is higher than for Black students. The prevalence for Native American students is higher than for White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8.8. The percentage for Heterosexual students is 5.8. The percentage for Gay, Lesbian, or Bisexual students is 19.1. The percentage for Other/Questioning students is 13.0. The percentage for Opposite Sex Only students is 13.0. The percentage for Same Sex or Both Sexes students is 35.1. The percentage for No Sexual Contact students is 1.4.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2003-2021. This slide shows percentages from 2003 through 2021 for high school students who were ever physically forced to have sexual intercourse (when they did not want to).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5.4. The percentage for 2005 is 5.2. The percentage for 2007 is 7.2. The percentage for 2009 is 7.0. The percentage for 2011 is 6.1. The percentage for 2013 is 5.7. The percentage for 2015 is 6.3. The percentage for 2017 is 5.8. The percentage for 2019 is 6.7. The percentage for 2021 is 8.8.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11.4. The percentage for Male students is 5.2. The percentage for Female students is 17.7. The percentage for 9th grade students is 8.5. The percentage for 10th grade students is 10.6. The percentage for 11th grade students is 12.5. The percentage for 12th grade students is 14.2. The percentage for Asian students is 8.8. The percentage for Black students is 6.7. The percentage for Hispanic/Latino students is 15.9. The percentage for Native American students is 12.2. The percentage for White students is 11.3.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Hispanic students is higher than for Asian students. The prevalence for Hispanic students is higher than for Black students. The prevalence for Hispanic students is higher than for White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11.4. The percentage for Heterosexual students is 8.1. The percentage for Gay, Lesbian, or Bisexual students is 22.0. The percentage for Other/Questioning students is 18.3. The percentage for Opposite Sex Only students is 16.9. The percentage for Same Sex or Both Sexes students is 37.9. The percentage for No Sexual Contact students is 3.5.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9.5. The percentage for 2019 is 10.1. The percentage for 2021 is 11.4.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9.6. The percentage for Male students is 3.3. The percentage for Female students is 15.4. The percentage for 9th grade students is 6.7. The percentage for 10th grade students is 9.8. The percentage for 11th grade students is 10.4. The percentage for 12th grade students is 10.8. The percentage for Asian students is 9.1. The percentage for Black students is 4.5. The percentage for Hispanic/Latino students is 12.0. The percentage for Native American students is 10.0. The percentage for White students is 9.4.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9.6. The percentage for Heterosexual students is 6.3. The percentage for Gay, Lesbian, or Bisexual students is 18.9. The percentage for Other/Questioning students is 18.8. The percentage for Opposite Sex Only students is 10.4. The percentage for Same Sex or Both Sexes students is 23.5. The percentage for No Sexual Contact students is 3.2.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10.2. The percentage for 2015 is 11.7. The percentage for 2017 is 7.3. The percentage for 2019 is 7.8. The percentage for 2021 is 9.6.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8.7. The percentage for Male students is 5.8. The percentage for Female students is 11.1. The percentage for 9th grade students is 6.0. The percentage for 10th grade students is 9.4. The percentage for 11th grade students is 8.3. The percentage for 12th grade students is 10.1. The percentage for Asian students is 7.9. The percentage for Black students is 7.4. The percentage for Hispanic/Latino students is 12.3. The percentage for Native American students is 19.7. The percentage for White students is 8.2.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8.7. The percentage for Heterosexual students is 6.7. The percentage for Gay, Lesbian, or Bisexual students is 13.9. The percentage for Other/Questioning students is 11.1. The percentage for Opposite Sex Only students is 10.1. The percentage for Same Sex or Both Sexes students is 19.9. The percentage for No Sexual Contact students is 1.7.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7.4. The percentage for 2015 is 7.8. The percentage for 2017 is 7.9. The percentage for 2019 is 7.0. The percentage for 2021 is 8.7.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20.0. The percentage for Male students is 16.0. The percentage for Female students is 23.6. The percentage for 9th grade students is 22.7. The percentage for 10th grade students is 20.1. The percentage for 11th grade students is 19.0. The percentage for 12th grade students is 17.4. The percentage for Asian students is 14.0. The percentage for Black students is 15.3. The percentage for Hispanic/Latino students is 18.9. The percentage for Native American students is 21.9. The percentage for White students is 20.1.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Hispanic students is higher than for Asian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20.0. The percentage for Heterosexual students is 16.5. The percentage for Gay, Lesbian, or Bisexual students is 30.2. The percentage for Other/Questioning students is 26.9. The percentage for Opposite Sex Only students is 21.9. The percentage for Same Sex or Both Sexes students is 40.1. The percentage for No Sexual Contact students is 14.6.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2009-2021. This slide shows percentages from 2009 through 2021 for high school students who were bullied on school property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2009 is 22.1. The percentage for 2011 is 25.3. The percentage for 2013 is 22.8. The percentage for 2015 is 22.1. The percentage for 2017 is 21.4. The percentage for 2019 is 23.0. The percentage for 2021 is 20.0.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21.8. The percentage for Male students is 14.9. The percentage for Female students is 28.7. The percentage for 9th grade students is 23.0. The percentage for 10th grade students is 21.8. The percentage for 11th grade students is 22.3. The percentage for 12th grade students is 19.6. The percentage for Asian students is 16.2. The percentage for Black students is 18.4. The percentage for Hispanic/Latino students is 21.1. The percentage for Native American students is 30.3. The percentage for White students is 22.0.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12th grade students. The prevalence for 11th grade students is higher than for 12th grade students. The prevalence for Hispanic students is higher than for Asian students. The prevalence for Native American students is higher than for Asian students. The prevalence for Native American students is higher than for Black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21.8. The percentage for Heterosexual students is 18.1. The percentage for Gay, Lesbian, or Bisexual students is 33.6. The percentage for Other/Questioning students is 28.9. The percentage for Opposite Sex Only students is 26.8. The percentage for Same Sex or Both Sexes students is 45.3. The percentage for No Sexual Contact students is 14.1.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2011-2021. This slide shows percentages from 2011 through 2021 for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21.6. The percentage for 2013 is 18.1. The percentage for 2015 is 18.6. The percentage for 2017 is 19.0. The percentage for 2019 is 20.1. The percentage for 2021 is 21.8.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2011 to 2015 and increased from 2015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44.2. The percentage for Male students is 30.7. The percentage for Female students is 57.5. The percentage for 9th grade students is 40.6. The percentage for 10th grade students is 42.5. The percentage for 11th grade students is 46.5. The percentage for 12th grade students is 47.5. The percentage for Asian students is 40.9. The percentage for Black students is 34.8. The percentage for Hispanic/Latino students is 52.4. The percentage for Native American students is 39.7. The percentage for White students is 43.7.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Hispanic students is higher than for Asian students. The prevalence for Hispanic students is higher than for Black students. The prevalence for Hispanic students is higher than for Native American students. The prevalence for Hispanic students is higher than for White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44.2. The percentage for Heterosexual students is 34.7. The percentage for Gay, Lesbian, or Bisexual students is 71.7. The percentage for Other/Questioning students is 66.5. The percentage for Opposite Sex Only students is 50.8. The percentage for Same Sex or Both Sexes students is 81.7. The percentage for No Sexual Contact students is 33.3.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2003-2021. This slide shows percentages from 2003 through 2021 for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28.0. The percentage for 2005 is 24.9. The percentage for 2007 is 24.6. The percentage for 2009 is 25.1. The percentage for 2011 is 25.2. The percentage for 2013 is 25.4. The percentage for 2015 is 27.2. The percentage for 2017 is 28.0. The percentage for 2019 is 33.6. The percentage for 2021 is 44.2.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2021, did not change from 2003 to 2017, and increased from 2017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seriously considered attempting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24.7. The percentage for Male students is 16.9. The percentage for Female students is 32.0. The percentage for 9th grade students is 23.6. The percentage for 10th grade students is 24.9. The percentage for 11th grade students is 24.6. The percentage for 12th grade students is 25.9. The percentage for Asian students is 26.1. The percentage for Black students is 23.3. The percentage for Hispanic/Latino students is 28.3. The percentage for Native American students is 27.6. The percentage for White students is 24.3.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seriously considered attempting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24.7. The percentage for Heterosexual students is 16.0. The percentage for Gay, Lesbian, or Bisexual students is 51.6. The percentage for Other/Questioning students is 42.7. The percentage for Opposite Sex Only students is 28.2. The percentage for Same Sex or Both Sexes students is 62.9. The percentage for No Sexual Contact students is 15.4.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seriously considered attempting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26.1. The percentage for 1995 is 26.0. The percentage for 2003 is 17.8. The percentage for 2005 is 14.0. The percentage for 2007 is 13.7. The percentage for 2009 is 12.1. The percentage for 2011 is 14.3. The percentage for 2013 is 14.4. The percentage for 2015 is 15.3. The percentage for 2017 is 16.1. The percentage for 2019 is 18.4. The percentage for 2021 is 24.7.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decreased from 1993 to 2013, and increased from 2013 to 2021.Data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19.3. The percentage for Male students is 13.7. The percentage for Female students is 24.6. The percentage for 9th grade students is 19.2. The percentage for 10th grade students is 18.3. The percentage for 11th grade students is 19.7. The percentage for 12th grade students is 19.6. The percentage for Asian students is 20.7. The percentage for Black students is 13.5. The percentage for Hispanic/Latino students is 23.3. The percentage for Native American students is 26.0. The percentage for White students is 18.8.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Asian students is higher than for Black students. The prevalence for Hispanic students is higher than for Black students. The prevalence for Hispanic students is higher than for White students. The prevalence for Native American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19.3. The percentage for Heterosexual students is 12.4. The percentage for Gay, Lesbian, or Bisexual students is 39.8. The percentage for Other/Questioning students is 33.7. The percentage for Opposite Sex Only students is 21.6. The percentage for Same Sex or Both Sexes students is 53.6. The percentage for No Sexual Contact students is 11.6.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2019-2021. This slide shows percentages from 2019 through 2021 for high school students who made a plan about how they would attempt suicide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13.3. The percentage for 2021 is 19.3.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9.8. The percentage for Male students is 6.3. The percentage for Female students is 13.0. The percentage for 9th grade students is 9.7. The percentage for 10th grade students is 10.0. The percentage for 11th grade students is 9.5. The percentage for 12th grade students is 9.5. The percentage for Asian students is 8.6. The percentage for Black students is 10.2. The percentage for Hispanic/Latino students is 14.5. The percentage for Native American students is 20.3. The percentage for White students is 9.3.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9.8. The percentage for Heterosexual students is 5.6. The percentage for Gay, Lesbian, or Bisexual students is 22.5. The percentage for Other/Questioning students is 16.9. The percentage for Opposite Sex Only students is 11.1. The percentage for Same Sex or Both Sexes students is 36.3. The percentage for No Sexual Contact students is 4.2.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attempted suicide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10.1. The percentage for 1995 is 8.6. The percentage for 2003 is 7.7. The percentage for 2005 is 7.1. The percentage for 2007 is 5.5. The percentage for 2009 is 4.7. The percentage for 2011 is 6.1. The percentage for 2013 is 6.7. The percentage for 2015 is 6.8. The percentage for 2017 is 5.9. The percentage for 2019 is 7.0. The percentage for 2021 is 9.8.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decreased from 1993 to 2017, and increased from 2017 to 2021.Data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 The percentage for Male students is 1.5. The percentage for Female students is 3.9. The percentage for 9th grade students is 2.6. The percentage for 10th grade students is 2.8. The percentage for 11th grade students is 2.9. The percentage for 12th grade students is 2.6. The percentage for Asian students is 2.9. The percentage for Black students is 2.6. The percentage for Hispanic/Latino students is 4.4. The percentage for Native American students is 2.8. The percentage for White students is 2.6.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 The percentage for Heterosexual students is 1.5. The percentage for Gay, Lesbian, or Bisexual students is 6.8. The percentage for Other/Questioning students is 5.1. The percentage for Opposite Sex Only students is 3.0. The percentage for Same Sex or Both Sexes students is 13.4. The percentage for No Sexual Contact students is 0.8.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2.8. The percentage for 1995 is 2.8. The percentage for 2003 is 2.5. The percentage for 2005 is 1.6. The percentage for 2007 is 2.2. The percentage for 2009 is 1.6. The percentage for 2011 is 2.4. The percentage for 2013 is 2.5. The percentage for 2015 is 2.5. The percentage for 2017 is 2.0. The percentage for 2019 is 2.0. The percentage for 2021 is 2.8.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decreased from 1993 to 2017, and increased from 2017 to 2021.Data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ever used an electronic vapor product (including e-cigarettes, vapes, vape pens, e-cigars, e-hookahs, hookah pens, and mods [such as JUUL, SMOK, Suorin, Vuse, and blu]).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31.0. The percentage for Male students is 27.8. The percentage for Female students is 34.4. The percentage for 9th grade students is 19.3. The percentage for 10th grade students is 26.8. The percentage for 11th grade students is 35.0. The percentage for 12th grade students is 44.1. The percentage for Asian students is 19.6. The percentage for Black students is 27.0. The percentage for Hispanic/Latino students is 39.6. The percentage for Native American students is 39.2. The percentage for White students is 30.9.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Hispanic students is higher than for Asian students. The prevalence for Hispanic students is higher than for Black students. The prevalence for Hispanic students is higher than for White students. The prevalence for Native American students is higher than for Asian students. The prevalence for Native American students is higher than for Black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ever used an electronic vapor product (including e-cigarettes, vapes, vape pens, e-cigars, e-hookahs, hookah pens, and mods [such as JUUL, SMOK, Suorin, Vuse, and blu]).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31.0. The percentage for Heterosexual students is 29.5. The percentage for Gay, Lesbian, or Bisexual students is 39.6. The percentage for Other/Questioning students is 29.7. The percentage for Opposite Sex Only students is 53.1. The percentage for Same Sex or Both Sexes students is 63.0. The percentage for No Sexual Contact students is 11.9.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ever used an electronic vapor product (including e-cigarettes, vapes, vape pens, e-cigars, e-hookahs, hookah pens, and mods [such as JUUL, SMOK, Suorin, Vuse, and blu]).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41.1. The percentage for 2019 is 49.8. The percentage for 2021 is 31.0.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used an electronic vapor product (including e-cigarettes, vapes, vape pens, e-cigars, e-hookahs, hookah pens, and mods [such as JUUL, SMOK, Suorin, Vuse, and blu],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16.2. The percentage for Male students is 13.7. The percentage for Female students is 18.9. The percentage for 9th grade students is 9.3. The percentage for 10th grade students is 12.8. The percentage for 11th grade students is 19.6. The percentage for 12th grade students is 24.1. The percentage for Asian students is 9.6. The percentage for Black students is 14.8. The percentage for Hispanic/Latino students is 19.6. The percentage for Native American students is 26.8. The percentage for White students is 16.3.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Black students. The prevalence for Native American students is higher than for White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used an electronic vapor product (including e-cigarettes, vapes, vape pens, e-cigars, e-hookahs, hookah pens, and mods [such as JUUL, SMOK, Suorin, Vuse, and blu],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16.2. The percentage for Heterosexual students is 14.8. The percentage for Gay, Lesbian, or Bisexual students is 23.6. The percentage for Other/Questioning students is 14.6. The percentage for Opposite Sex Only students is 30.7. The percentage for Same Sex or Both Sexes students is 41.4. The percentage for No Sexual Contact students is 3.9.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2015-2021. This slide shows percentages from 2015 through 2021 for high school students who currently used an electronic vapor product (including e-cigarettes, vapes, vape pens, e-cigars, e-hookahs, hookah pens, and mods [such as JUUL, SMOK, Suorin, Vuse, and blu],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25.0. The percentage for 2017 is 23.8. The percentage for 2019 is 33.8. The percentage for 2021 is 16.2.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7.2. The percentage for Male students is 6.1. The percentage for Female students is 8.3. The percentage for 9th grade students is 3.0. The percentage for 10th grade students is 4.2. The percentage for 11th grade students is 8.9. The percentage for 12th grade students is 13.0. The percentage for Asian students is 3.8. The percentage for Black students is 6.5. The percentage for Hispanic/Latino students is 9.7. The percentage for Native American students is 17.0. The percentage for White students is 7.1.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Black students. The prevalence for Native American students is higher than for White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7.2. The percentage for Heterosexual students is 6.4. The percentage for Gay, Lesbian, or Bisexual students is 10.6. The percentage for Other/Questioning students is 5.2. The percentage for Opposite Sex Only students is 14.3. The percentage for Same Sex or Both Sexes students is 20.3. The percentage for No Sexual Contact students is 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2015-2021. This slide shows percentages from 2015 through 2021 for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4.2. The percentage for 2017 is 5.7. The percentage for 2019 is 13.5. The percentage for 2021 is 7.2.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5.3. The percentage for Male students is 4.6. The percentage for Female students is 6.0. The percentage for 9th grade students is 1.9. The percentage for 10th grade students is 3.1. The percentage for 11th grade students is 6.5. The percentage for 12th grade students is 10.0. The percentage for Asian students is 3.2. The percentage for Black students is 5.0. The percentage for Hispanic/Latino students is 7.2. The percentage for Native American students is 14.9. The percentage for White students is 5.3.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Black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5.3. The percentage for Heterosexual students is 4.6. The percentage for Gay, Lesbian, or Bisexual students is 7.9. The percentage for Other/Questioning students is 4.1. The percentage for Opposite Sex Only students is 10.5. The percentage for Same Sex or Both Sexes students is 15.9. The percentage for No Sexual Contact students is 0.6.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2015-2021. This slide shows percentages from 2015 through 2021 for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3.0. The percentage for 2017 is 4.0. The percentage for 2019 is 9.5. The percentage for 2021 is 5.3.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usually got their electronic vapor products by buying them themselves in a convenience store, supermarket, discount store, or gas station (including e-cigarettes, vapes, vape pens, e-cigars, e-hookahs, hookah pens, and mods [such as JUUL, SMOK, Suorin, Vuse, and blu], during the 30 days before the survey, among students who currently used electronic vapor products).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5.2. The percentage for Male students is 6.8. The percentage for Female students is 4.0. The percentage for 9th grade students is 0.3. The percentage for 10th grade students is 3.7. The percentage for 11th grade students is 5.6. The percentage for 12th grade students is 7.8. The percentage for Asian students is 8.8. The percentage for Black students is 5.1. The percentage for Hispanic/Latino students is 5.3. The percentage for White students is 5.2.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usually got their electronic vapor products by buying them themselves in a convenience store, supermarket, discount store, or gas station (including e-cigarettes, vapes, vape pens, e-cigars, e-hookahs, hookah pens, and mods [such as JUUL, SMOK, Suorin, Vuse, and blu], during the 30 days before the survey, among students who currently used electronic vapor products).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5.2. The percentage for Heterosexual students is 6.1. The percentage for Gay, Lesbian, or Bisexual students is 2.8. The percentage for Other/Questioning students is 3.4. The percentage for Opposite Sex Only students is 6.2. The percentage for Same Sex or Both Sexes students is 4.5. The percentage for No Sexual Contact students is 0.6.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always wear a seat belt (when riding in a car driven by someone else).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32.6. The percentage for Male students is 31.3. The percentage for Female students is 33.8. The percentage for 9th grade students is 33.1. The percentage for 10th grade students is 31.6. The percentage for 11th grade students is 32.6. The percentage for 12th grade students is 32.1. The percentage for Asian students is 34.3. The percentage for Black students is 46.7. The percentage for Hispanic/Latino students is 48.0. The percentage for Native American students is 50.5. The percentage for White students is 30.5.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tried to quit using all tobacco products (including cigarettes, electronic vapor products, smokeless tobacco, cigars, shisha or hookah tobacco, or pipe tobacco, during the 12 months before the survey, among students who used any tobacco products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48.5. The percentage for Male students is 45.3. The percentage for Female students is 51.2. The percentage for 9th grade students is 49.6. The percentage for 10th grade students is 50.2. The percentage for 11th grade students is 46.1. The percentage for 12th grade students is 49.0. The percentage for Asian students is 62.3. The percentage for Black students is 32.8. The percentage for Hispanic/Latino students is 44.7. The percentage for Native American students is 46.8. The percentage for White students is 49.2.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Asian students is higher than for Black students. The prevalence for Asian students is higher than for Hispanic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tried to quit using all tobacco products (including cigarettes, electronic vapor products, smokeless tobacco, cigars, shisha or hookah tobacco, or pipe tobacco, during the 12 months before the survey, among students who used any tobacco products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48.5. The percentage for Heterosexual students is 49.5. The percentage for Gay, Lesbian, or Bisexual students is 46.9. The percentage for Other/Questioning students is 50.6. The percentage for Opposite Sex Only students is 51.0. The percentage for Same Sex or Both Sexes students is 46.6. The percentage for No Sexual Contact students is 45.9.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10.0. The percentage for Male students is 9.8. The percentage for Female students is 10.1. The percentage for 9th grade students is 13.0. The percentage for 10th grade students is 9.5. The percentage for 11th grade students is 7.9. The percentage for 12th grade students is 8.7. The percentage for Asian students is 6.2. The percentage for Black students is 11.1. The percentage for Hispanic/Latino students is 17.0. The percentage for Native American students is 14.8. The percentage for White students is 9.3.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Hispanic students is higher than for Asian students. The prevalence for Hispanic students is higher than for Black students. The prevalence for Hispanic students is higher than for White students. The prevalence for Native American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10.0. The percentage for Heterosexual students is 8.5. The percentage for Gay, Lesbian, or Bisexual students is 15.8. The percentage for Other/Questioning students is 11.0. The percentage for Opposite Sex Only students is 12.4. The percentage for Same Sex or Both Sexes students is 27.6. The percentage for No Sexual Contact students is 5.2.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had their first drink of alcohol before age 13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31.0. The percentage for 1995 is 26.9. The percentage for 2003 is 25.8. The percentage for 2005 is 19.3. The percentage for 2007 is 18.1. The percentage for 2009 is 14.8. The percentage for 2011 is 14.3. The percentage for 2013 is 11.9. The percentage for 2015 is 10.8. The percentage for 2017 is 10.7. The percentage for 2019 is 10.4. The percentage for 2021 is 10.0.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21.3. The percentage for Male students is 18.1. The percentage for Female students is 24.8. The percentage for 9th grade students is 10.2. The percentage for 10th grade students is 16.0. The percentage for 11th grade students is 23.5. The percentage for 12th grade students is 37.1. The percentage for Asian students is 13.0. The percentage for Black students is 16.1. The percentage for Hispanic/Latino students is 22.3. The percentage for Native American students is 23.0. The percentage for White students is 21.9.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21.3. The percentage for Heterosexual students is 21.0. The percentage for Gay, Lesbian, or Bisexual students is 26.1. The percentage for Other/Questioning students is 17.0. The percentage for Opposite Sex Only students is 39.0. The percentage for Same Sex or Both Sexes students is 42.8. The percentage for No Sexual Contact students is 7.2.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49.5. The percentage for 1995 is 53.1. The percentage for 2003 is 47.1. The percentage for 2005 is 44.0. The percentage for 2007 is 44.8. The percentage for 2009 is 39.3. The percentage for 2011 is 38.4. The percentage for 2013 is 32.9. The percentage for 2015 is 29.9. The percentage for 2017 is 29.6. The percentage for 2019 is 26.8. The percentage for 2021 is 21.3.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decreased from 1993 to 2007, and decreased from 2007 to 2021.Data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were binge drinking (had four or more drinks of alcohol in a row if they were female or five or more drinks of alcohol in a row if they were male,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11.2. The percentage for Male students is 10.5. The percentage for Female students is 12.0. The percentage for 9th grade students is 3.9. The percentage for 10th grade students is 6.9. The percentage for 11th grade students is 13.0. The percentage for 12th grade students is 21.7. The percentage for Asian students is 5.2. The percentage for Black students is 7.9. The percentage for Hispanic/Latino students is 13.1. The percentage for Native American students is 16.5. The percentage for White students is 11.5.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The prevalence for Hispanic students is higher than for Black students. The prevalence for Native American students is higher than for Asian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were binge drinking (had four or more drinks of alcohol in a row if they were female or five or more drinks of alcohol in a row if they were male,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11.2. The percentage for Heterosexual students is 11.7. The percentage for Gay, Lesbian, or Bisexual students is 11.0. The percentage for Other/Questioning students is 8.2. The percentage for Opposite Sex Only students is 22.4. The percentage for Same Sex or Both Sexes students is 22.6. The percentage for No Sexual Contact students is 2.4.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2019-2021. This slide shows percentages from 2019 through 2021 for high school students who currently were binge drinking (had four or more drinks of alcohol in a row if they were female or five or more drinks of alcohol in a row if they were male,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14.4. The percentage for 2021 is 11.2.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40.5. The percentage for Male students is 36.3. The percentage for Female students is 43.9. The percentage for 9th grade students is 30.9. The percentage for 10th grade students is 41.2. The percentage for 11th grade students is 39.7. The percentage for 12th grade students is 44.9. The percentage for Asian students is 47.9. The percentage for Black students is 37.7. The percentage for Hispanic/Latino students is 34.0. The percentage for White students is 41.3.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40.5. The percentage for Heterosexual students is 40.7. The percentage for Gay, Lesbian, or Bisexual students is 42.4. The percentage for Other/Questioning students is 40.1. The percentage for Opposite Sex Only students is 39.9. The percentage for Same Sex or Both Sexes students is 39.5. The percentage for No Sexual Contact students is 45.6.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2007-2021. This slide shows percentages from 2007 through 2021 for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32.7. The percentage for 2009 is 31.1. The percentage for 2011 is 33.0. The percentage for 2013 is 40.3. The percentage for 2015 is 42.3. The percentage for 2017 is 40.1. The percentage for 2019 is 35.9. The percentage for 2021 is 40.5.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4.3. The percentage for Male students is 4.5. The percentage for Female students is 4.1. The percentage for 9th grade students is 4.8. The percentage for 10th grade students is 4.2. The percentage for 11th grade students is 3.8. The percentage for 12th grade students is 3.9. The percentage for Asian students is 2.0. The percentage for Black students is 5.9. The percentage for Hispanic/Latino students is 7.8. The percentage for Native American students is 12.2. The percentage for White students is 3.9.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Black students is higher than for Asian students. The prevalence for Hispanic students is higher than for Asian students. The prevalence for Hispanic students is higher than for White students. The prevalence for Native American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4.3. The percentage for Heterosexual students is 3.6. The percentage for Gay, Lesbian, or Bisexual students is 6.6. The percentage for Other/Questioning students is 4.4. The percentage for Opposite Sex Only students is 6.7. The percentage for Same Sex or Both Sexes students is 14.5. The percentage for No Sexual Contact students is 1.0.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always wear a seat belt (when riding in a car driven by someone else).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32.6. The percentage for Heterosexual students is 32.3. The percentage for Gay, Lesbian, or Bisexual students is 34.8. The percentage for Other/Questioning students is 28.3. The percentage for Opposite Sex Only students is 42.0. The percentage for Same Sex or Both Sexes students is 46.2. The percentage for No Sexual Contact students is 22.8.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7.0. The percentage for 1995 is 6.2. The percentage for 2003 is 11.1. The percentage for 2005 is 7.1. The percentage for 2007 is 7.9. The percentage for 2009 is 8.4. The percentage for 2011 is 7.7. The percentage for 2013 is 6.6. The percentage for 2015 is 6.1. The percentage for 2017 is 5.3. The percentage for 2019 is 4.7. The percentage for 2021 is 4.3.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increased from 1993 to 2003, and decreased from 2003 to 2021.Data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17.8. The percentage for Male students is 16.9. The percentage for Female students is 18.6. The percentage for 9th grade students is 8.7. The percentage for 10th grade students is 13.4. The percentage for 11th grade students is 21.9. The percentage for 12th grade students is 28.2. The percentage for Asian students is 10.3. The percentage for Black students is 16.9. The percentage for Hispanic/Latino students is 22.3. The percentage for Native American students is 18.9. The percentage for White students is 17.8.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Hispanic students is higher than for Asian students. The prevalence for Hispanic students is higher than for White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17.8. The percentage for Heterosexual students is 16.2. The percentage for Gay, Lesbian, or Bisexual students is 25.0. The percentage for Other/Questioning students is 17.5. The percentage for Opposite Sex Only students is 32.3. The percentage for Same Sex or Both Sexes students is 43.5. The percentage for No Sexual Contact students is 4.4.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20.9. The percentage for 1995 is 27.7. The percentage for 2003 is 30.6. The percentage for 2005 is 25.9. The percentage for 2007 is 22.9. The percentage for 2009 is 25.6. The percentage for 2011 is 28.4. The percentage for 2013 is 24.4. The percentage for 2015 is 22.2. The percentage for 2017 is 23.1. The percentage for 2019 is 26.1. The percentage for 2021 is 17.8.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decreased from 1993 to 2017, and decreased from 2017 to 2021.Data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ever used synthetic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10.1. The percentage for Male students is 8.6. The percentage for Female students is 11.5. The percentage for 9th grade students is 5.9. The percentage for 10th grade students is 7.8. The percentage for 11th grade students is 12.1. The percentage for 12th grade students is 14.6. The percentage for Asian students is 7.4. The percentage for Black students is 9.6. The percentage for Hispanic/Latino students is 12.9. The percentage for Native American students is 19.2. The percentage for White students is 9.9.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The prevalence for Hispanic students is higher than for White students. The prevalence for Native American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ever used synthetic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10.1. The percentage for Heterosexual students is 9.5. The percentage for Gay, Lesbian, or Bisexual students is 12.9. The percentage for Other/Questioning students is 8.9. The percentage for Opposite Sex Only students is 17.5. The percentage for Same Sex or Both Sexes students is 25.3. The percentage for No Sexual Contact students is 2.7.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2015-2021. This slide shows percentages from 2015 through 2021 for high school students who ever used synthetic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9.2. The percentage for 2017 is 5.6. The percentage for 2019 is 8.6. The percentage for 2021 is 10.1.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9.8. The percentage for Male students is 8.1. The percentage for Female students is 11.4. The percentage for 9th grade students is 9.0. The percentage for 10th grade students is 9.9. The percentage for 11th grade students is 10.4. The percentage for 12th grade students is 9.7. The percentage for Asian students is 8.6. The percentage for Black students is 11.1. The percentage for Hispanic/Latino students is 14.4. The percentage for Native American students is 23.1. The percentage for White students is 9.2.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Black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9.8. The percentage for Heterosexual students is 7.3. The percentage for Gay, Lesbian, or Bisexual students is 17.0. The percentage for Other/Questioning students is 13.4. The percentage for Opposite Sex Only students is 12.2. The percentage for Same Sex or Both Sexes students is 27.0. The percentage for No Sexual Contact students is 5.1.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 The percentage for Male students is 1.8. The percentage for Female students is 0.8. The percentage for 9th grade students is 0.8. The percentage for 10th grade students is 0.7. The percentage for 11th grade students is 1.6. The percentage for 12th grade students is 1.9. The percentage for Asian students is 2.0. The percentage for Black students is 2.7. The percentage for Hispanic/Latino students is 4.0. The percentage for Native American students is 8.7. The percentage for White students is 1.0.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Hispanic students is higher than for White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 The percentage for Heterosexual students is 1.0. The percentage for Gay, Lesbian, or Bisexual students is 1.4. The percentage for Other/Questioning students is 1.9. The percentage for Opposite Sex Only students is 1.7. The percentage for Same Sex or Both Sexes students is 5.7. The percentage for No Sexual Contact students is 0.1.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2003-2021. This slide shows percentages from 2003 through 2021 for high school students who ever used heroin  (also called "smack," "junk," or "China White,"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2.3. The percentage for 2005 is 2.1. The percentage for 2007 is 3.0. The percentage for 2009 is 3.0. The percentage for 2011 is 3.6. The percentage for 2013 is 2.7. The percentage for 2015 is 2.4. The percentage for 2017 is 1.8. The percentage for 2019 is 1.5. The percentage for 2021 is 1.4.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2021, did not change from 2003 to 2011, and decreased from 2011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 The percentage for Male students is 1.9. The percentage for Female students is 1.2. The percentage for 9th grade students is 0.9. The percentage for 10th grade students is 1.0. The percentage for 11th grade students is 1.7. The percentage for 12th grade students is 2.3. The percentage for Asian students is 2.8. The percentage for Black students is 2.8. The percentage for Hispanic/Latino students is 4.4. The percentage for Native American students is 7.3. The percentage for White students is 1.2.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12th grade students is higher than for 9th grade students. The prevalence for 12th grade students is higher than for 10th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 The percentage for Heterosexual students is 1.1. The percentage for Gay, Lesbian, or Bisexual students is 2.3. The percentage for Other/Questioning students is 2.2. The percentage for Opposite Sex Only students is 1.9. The percentage for Same Sex or Both Sexes students is 6.7. The percentage for No Sexual Contact students is 0.3.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2003-2021. This slide shows percentages from 2003 through 2021 for high school students who ever used methamphetamines (also called "speed," "crystal meth," "crank," "ice," or "meth,"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7.4. The percentage for 2005 is 5.5. The percentage for 2007 is 5.6. The percentage for 2009 is 4.7. The percentage for 2011 is 4.2. The percentage for 2013 is 2.9. The percentage for 2015 is 2.5. The percentage for 2017 is 1.8. The percentage for 2019 is 1.7. The percentage for 2021 is 1.6.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ever used ecstasy (also called "MDMA" or "Molly,"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 The percentage for Male students is 2.9. The percentage for Female students is 2.1. The percentage for 9th grade students is 1.3. The percentage for 10th grade students is 1.9. The percentage for 11th grade students is 2.9. The percentage for 12th grade students is 3.5. The percentage for Asian students is 2.9. The percentage for Black students is 3.5. The percentage for Hispanic/Latino students is 5.6. The percentage for Native American students is 6.5. The percentage for White students is 2.1.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12th grade students is higher than for 9th grade students. The prevalence for 12th grade students is higher than for 10th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did not always wear a seat belt (when riding in a car driven by someone else).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73.0. The percentage for 1995 is 70.1. The percentage for 2003 is 53.6. The percentage for 2005 is 50.6. The percentage for 2007 is 46.1. The percentage for 2009 is 46.7. The percentage for 2011 is 44.6. The percentage for 2013 is 42.8. The percentage for 2015 is 39.9. The percentage for 2017 is 37.2. The percentage for 2019 is 32.6. The percentage for 2021 is 32.6.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decreased from 1993 to 2015, and decreased from 2015 to 2021.Data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ever used ecstasy (also called "MDMA" or "Molly,"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2.5. The percentage for Heterosexual students is 1.8. The percentage for Gay, Lesbian, or Bisexual students is 3.6. The percentage for Other/Questioning students is 3.6. The percentage for Opposite Sex Only students is 3.5. The percentage for Same Sex or Both Sexes students is 10.9. The percentage for No Sexual Contact students is 0.3.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2003-2021. This slide shows percentages from 2003 through 2021 for high school students who ever used ecstasy (also called "MDMA" or "Molly,"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10.3. The percentage for 2005 is 5.5. The percentage for 2007 is 6.4. The percentage for 2009 is 6.8. The percentage for 2011 is 8.7. The percentage for 2013 is 7.4. The percentage for 2015 is 4.5. The percentage for 2017 is 3.0. The percentage for 2019 is 2.4. The percentage for 2021 is 2.5.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2021, did not change from 2003 to 2011, and decreased from 2011 to 2021.This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15.9. The percentage for Male students is 15.3. The percentage for Female students is 16.5. The percentage for 9th grade students is 13.5. The percentage for 10th grade students is 14.5. The percentage for 11th grade students is 17.4. The percentage for 12th grade students is 18.2. The percentage for Asian students is 16.0. The percentage for Black students is 15.3. The percentage for Hispanic/Latino students is 20.1. The percentage for Native American students is 22.6. The percentage for White students is 15.4.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15.9. The percentage for Heterosexual students is 14.7. The percentage for Gay, Lesbian, or Bisexual students is 20.9. The percentage for Other/Questioning students is 17.6. The percentage for Opposite Sex Only students is 22.6. The percentage for Same Sex or Both Sexes students is 33.0. The percentage for No Sexual Contact students is 8.5.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were offered, sold, or given an illegal drug on school property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25.7. The percentage for 1995 is 32.0. The percentage for 2003 is 28.2. The percentage for 2005 is 26.9. The percentage for 2007 is 22.5. The percentage for 2009 is 22.1. The percentage for 2011 is 23.1. The percentage for 2013 is 20.1. The percentage for 2015 is 16.5. The percentage for 2017 is 16.3. The percentage for 2019 is 20.3. The percentage for 2021 is 15.9.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decreased from 1993 to 2015, and did not change from 2015 to 2021.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29.3. The percentage for Male students is 28.0. The percentage for Female students is 30.6. The percentage for 9th grade students is 10.5. The percentage for 10th grade students is 22.6. The percentage for 11th grade students is 36.2. The percentage for 12th grade students is 50.3. The percentage for Asian students is 13.3. The percentage for Black students is 23.3. The percentage for Hispanic/Latino students is 34.3. The percentage for Native American students is 34.5. The percentage for White students is 29.9.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Hispanic students is higher than for Asian students. The prevalence for Hispanic students is higher than for Black students. The prevalence for Hispanic students is higher than for White students. The prevalence for Native American students is higher than for Asian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29.3. The percentage for Heterosexual students is 29.3. The percentage for Gay, Lesbian, or Bisexual students is 35.3. The percentage for Other/Questioning students is 21.0. The percentage for Opposite Sex Only students is 67.9. The percentage for Same Sex or Both Sexes students is 62.9.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ever had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54.3. The percentage for 1995 is 46.4. The percentage for 2003 is 41.5. The percentage for 2005 is 42.7. The percentage for 2007 is 44.7. The percentage for 2009 is 46.3. The percentage for 2011 is 47.5. The percentage for 2013 is 42.8. The percentage for 2015 is 39.4. The percentage for 2017 is 38.9. The percentage for 2019 is 39.8. The percentage for 2021 is 29.3.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decreased from 1993 to 2017, and decreased from 2017 to 2021.Data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 The percentage for Male students is 2.4. The percentage for Female students is 2.1. The percentage for 9th grade students is 2.5. The percentage for 10th grade students is 2.2. The percentage for 11th grade students is 1.7. The percentage for 12th grade students is 2.6. The percentage for Asian students is 2.4. The percentage for Black students is 2.8. The percentage for Hispanic/Latino students is 4.7. The percentage for Native American students is 8.9. The percentage for White students is 2.0.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11th grade students. The prevalence for 12th grade students is higher than for 11th grade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 The percentage for Heterosexual students is 1.5. The percentage for Gay, Lesbian, or Bisexual students is 4.5. The percentage for Other/Questioning students is 3.2. The percentage for Opposite Sex Only students is 3.4. The percentage for Same Sex or Both Sexes students is 12.0.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had sexual intercourse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7.7. The percentage for 1995 is 5.4. The percentage for 2003 is 3.9. The percentage for 2005 is 2.8. The percentage for 2007 is 4.2. The percentage for 2009 is 4.3. The percentage for 2011 is 4.5. The percentage for 2013 is 4.0. The percentage for 2015 is 2.8. The percentage for 2017 is 2.4. The percentage for 2019 is 2.3. The percentage for 2021 is 2.3.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 The percentage for Male students is 4.9. The percentage for Female students is 4.8. The percentage for 9th grade students is 1.3. The percentage for 10th grade students is 2.8. The percentage for 11th grade students is 5.0. The percentage for 12th grade students is 10.7. The percentage for Asian students is 3.1. The percentage for Black students is 6.2. The percentage for Hispanic/Latino students is 7.8. The percentage for Native American students is 10.8. The percentage for White students is 4.7.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The prevalence for Hispanic students is higher than for White students. The prevalence for Native American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4.9. The percentage for Heterosexual students is 4.2. The percentage for Gay, Lesbian, or Bisexual students is 7.4. The percentage for Other/Questioning students is 5.2. The percentage for Opposite Sex Only students is 9.5. The percentage for Same Sex or Both Sexes students is 18.5.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had sexual intercourse with four or more persons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8.6. The percentage for 2019 is 7.2. The percentage for 2021 is 4.9.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21.3. The percentage for Male students is 19.5. The percentage for Female students is 23.3. The percentage for 9th grade students is 6.3. The percentage for 10th grade students is 14.3. The percentage for 11th grade students is 27.7. The percentage for 12th grade students is 38.7. The percentage for Asian students is 7.0. The percentage for Black students is 14.7. The percentage for Hispanic/Latino students is 24.4. The percentage for Native American students is 22.8. The percentage for White students is 22.0.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Hispanic students is higher than for Asian students. The prevalence for Hispanic students is higher than for Black students. The prevalence for Native American students is higher than for Asian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21.3. The percentage for Heterosexual students is 21.8. The percentage for Gay, Lesbian, or Bisexual students is 24.5. The percentage for Other/Questioning students is 14.3. The percentage for Opposite Sex Only students is 50.3. The percentage for Same Sex or Both Sexes students is 43.2. The percentage for No Sexual Contact students is 0.0.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15.1. The percentage for Male students is 13.2. The percentage for Female students is 16.9. The percentage for 9th grade students is 14.6. The percentage for 10th grade students is 14.5. The percentage for 11th grade students is 14.8. The percentage for 12th grade students is 16.1. The percentage for Asian students is 16.3. The percentage for Black students is 15.3. The percentage for Hispanic/Latino students is 19.9. The percentage for Native American students is 15.2. The percentage for White students is 14.7.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were currently sexually active (had sexual intercourse with at least one person, during the 3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37.2. The percentage for 1995 is 33.8. The percentage for 2003 is 31.1. The percentage for 2005 is 33.0. The percentage for 2007 is 34.1. The percentage for 2009 is 36.3. The percentage for 2011 is 37.1. The percentage for 2013 is 35.2. The percentage for 2015 is 31.3. The percentage for 2017 is 29.8. The percentage for 2019 is 29.7. The percentage for 2021 is 21.3.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decreased from 1993 to 2017, and decreased from 2017 to 2021.Data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19.0. The percentage for Male students is 19.2. The percentage for Female students is 18.6. The percentage for 9th grade students is 17.9. The percentage for 10th grade students is 15.2. The percentage for 11th grade students is 18.3. The percentage for 12th grade students is 20.8. The percentage for Asian students is 33.2. The percentage for Black students is 25.4. The percentage for Hispanic/Latino students is 22.8. The percentage for White students is 18.1.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19.0. The percentage for Heterosexual students is 16.3. The percentage for Gay, Lesbian, or Bisexual students is 25.6. The percentage for Other/Questioning students is 24.6. The percentage for Opposite Sex Only students is 16.4. The percentage for Same Sex or Both Sexes students is 30.8.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drank alcohol or used drugs before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21.9. The percentage for 1995 is 22.6. The percentage for 2003 is 21.6. The percentage for 2005 is 18.6. The percentage for 2007 is 24.3. The percentage for 2009 is 21.4. The percentage for 2011 is 22.7. The percentage for 2013 is 20.7. The percentage for 2015 is 18.9. The percentage for 2017 is 18.7. The percentage for 2019 is 19.6. The percentage for 2021 is 19.0.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51.5. The percentage for Male students is 56.9. The percentage for Female students is 47.3. The percentage for 9th grade students is 55.3. The percentage for 10th grade students is 56.0. The percentage for 11th grade students is 52.9. The percentage for 12th grade students is 48.6. The percentage for Asian students is 45.6. The percentage for Black students is 54.1. The percentage for Hispanic/Latino students is 43.9. The percentage for White students is 52.4.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12th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51.5. The percentage for Heterosexual students is 55.1. The percentage for Gay, Lesbian, or Bisexual students is 41.2. The percentage for Other/Questioning students is 41.7. The percentage for Opposite Sex Only students is 53.9. The percentage for Same Sex or Both Sexes students is 44.2.  This graph contains weighted results. Female students who had sexual contact with only females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used a condom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51.1. The percentage for 1995 is 51.5. The percentage for 2003 is 56.4. The percentage for 2005 is 64.7. The percentage for 2007 is 64.2. The percentage for 2009 is 56.8. The percentage for 2011 is 60.8. The percentage for 2013 is 55.2. The percentage for 2015 is 60.2. The percentage for 2017 is 59.5. The percentage for 2019 is 55.3. The percentage for 2021 is 51.5.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2021, increased from 1993 to 2007, and decreased from 2007 to 2021.Data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used birth control pills before last sexual intercourse with opposite-sex partner (to prevent pregnancy, not counting emergency contraception such as Plan B or the "morning after" pill,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29.2. The percentage for Male students is 23.9. The percentage for Female students is 34.4. The percentage for 9th grade students is 14.5. The percentage for 10th grade students is 23.7. The percentage for 11th grade students is 29.2. The percentage for 12th grade students is 34.2. The percentage for Asian students is 16.7. The percentage for Black students is 14.1. The percentage for Hispanic/Latino students is 22.0. The percentage for White students is 31.1.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used birth control pills before last sexual intercourse with opposite-sex partner (to prevent pregnancy, not counting emergency contraception such as Plan B or the "morning after" pill,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29.2. The percentage for Heterosexual students is 30.3. The percentage for Gay, Lesbian, or Bisexual students is 27.5. The percentage for Other/Questioning students is 24.0. The percentage for Opposite Sex Only students is 30.3. The percentage for Both Sexes students is 25.2.  This graph contains weighted results.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used an IUD (such as Mirena or ParaGard) or implant (such as Implanon or Nexplanon) before last sexual intercourse with an opposite-sex partner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12.4. The percentage for Male students is 9.4. The percentage for Female students is 14.8. The percentage for 9th grade students is 5.1. The percentage for 10th grade students is 6.5. The percentage for 11th grade students is 11.5. The percentage for 12th grade students is 16.5. The percentage for Asian students is 15.4. The percentage for Black students is 8.3. The percentage for Hispanic/Latino students is 11.0. The percentage for White students is 12.6.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used an IUD (such as Mirena or ParaGard) or implant (such as Implanon or Nexplanon) before last sexual intercourse with an opposite-sex partner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12.4. The percentage for Heterosexual students is 11.7. The percentage for Gay, Lesbian, or Bisexual students is 13.7. The percentage for Other/Questioning students is 18.2. The percentage for Opposite Sex Only students is 11.8. The percentage for Both Sexes students is 14.7.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used birth control pills; an IUD or implant; or a shot, patch, or birth control ring before last sexual intercourse with an opposite-sex partner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44.8. The percentage for Male students is 36.1. The percentage for Female students is 52.8. The percentage for 9th grade students is 23.2. The percentage for 10th grade students is 33.2. The percentage for 11th grade students is 44.3. The percentage for 12th grade students is 53.7. The percentage for Asian students is 36.1. The percentage for Black students is 28.8. The percentage for Hispanic/Latino students is 36.6. The percentage for White students is 46.8.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used birth control pills; an IUD or implant; or a shot, patch, or birth control ring before last sexual intercourse with an opposite-sex partner (before last sexual intercourse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44.8. The percentage for Heterosexual students is 45.1. The percentage for Gay, Lesbian, or Bisexual students is 45.6. The percentage for Other/Questioning students is 43.4. The percentage for Opposite Sex Only students is 45.3. The percentage for Both Sexes students is 43.9.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used both a condom during last sexual intercourse and birth control pills; an IUD or implant; or a shot, patch, or birth control ring before last sexual intercourse with an opposite-sex partner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15.0. The percentage for Male students is 12.2. The percentage for Female students is 17.8. The percentage for 9th grade students is 9.0. The percentage for 10th grade students is 11.6. The percentage for 11th grade students is 16.1. The percentage for 12th grade students is 16.9. The percentage for Asian students is 6.1. The percentage for Black students is 8.3. The percentage for Hispanic/Latino students is 8.0. The percentage for White students is 16.2.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The prevalence for White students is higher than for Asian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used both a condom during last sexual intercourse and birth control pills; an IUD or implant; or a shot, patch, or birth control ring before last sexual intercourse with an opposite-sex partner (to prevent pregnancy,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15.0. The percentage for Heterosexual students is 16.3. The percentage for Gay, Lesbian, or Bisexual students is 12.4. The percentage for Other/Questioning students is 8.3. The percentage for Opposite Sex Only students is 16.1. The percentage for Both Sexes students is 12.4.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use any method to prevent pregnancy during last sexual intercourse with an opposite-sex partner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8.0. The percentage for Male students is 7.0. The percentage for Female students is 8.7. The percentage for 9th grade students is 13.3. The percentage for 10th grade students is 10.6. The percentage for 11th grade students is 7.0. The percentage for 12th grade students is 6.6. The percentage for Asian students is 12.5. The percentage for Black students is 7.4. The percentage for Hispanic/Latino students is 14.6. The percentage for White students is 6.8.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11th grade students. The prevalence for 9th grade students is higher than for 12th grade students. The prevalence for 10th grade students is higher than for 12th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15.1. The percentage for Heterosexual students is 13.8. The percentage for Gay, Lesbian, or Bisexual students is 19.0. The percentage for Other/Questioning students is 15.5. The percentage for Opposite Sex Only students is 19.1. The percentage for Same Sex or Both Sexes students is 26.9. The percentage for No Sexual Contact students is 10.1.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use any method to prevent pregnancy during last sexual intercourse with an opposite-sex partner (during last sexual intercourse, among students who were currently sexually active.).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8.0. The percentage for Heterosexual students is 7.0. The percentage for Gay, Lesbian, or Bisexual students is 10.2. The percentage for Other/Questioning students is 10.5. The percentage for Opposite Sex Only students is 7.2. The percentage for Both Sexes students is 12.3.  This graph contains weighted results.  Students who had sexual contact with only the same sex are excluded from the analysis by sex of sexual contacts. Missing bar indicates fewer than 30 students in the subgroup.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13.3. The percentage for Male students is 16.2. The percentage for Female students is 10.1. The percentage for 9th grade students is 14.1. The percentage for 10th grade students is 12.4. The percentage for 11th grade students is 13.6. The percentage for 12th grade students is 13.0. The percentage for Asian students is 8.7. The percentage for Black students is 17.9. The percentage for Hispanic/Latino students is 19.0. The percentage for Native American students is 14.5. The percentage for White students is 12.9.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Asian students. The prevalence for Hispanic students is higher than for Asian students. The prevalence for Hispanic students is higher than for White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13.3. The percentage for Heterosexual students is 11.7. The percentage for Gay, Lesbian, or Bisexual students is 17.7. The percentage for Other/Questioning students is 17.9. The percentage for Opposite Sex Only students is 9.8. The percentage for Same Sex or Both Sexes students is 17.3. The percentage for No Sexual Contact students is 15.5.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2003-2021. This slide shows percentages from 2003 through 2021 for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9.7. The percentage for 2005 is 11.3. The percentage for 2007 is 11.5. The percentage for 2009 is 11.9. The percentage for 2011 is 12.1. The percentage for 2013 is 11.2. The percentage for 2015 is 12.2. The percentage for 2017 is 12.8. The percentage for 2019 is 12.7. The percentage for 2021 is 13.3.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13.6. The percentage for Male students is 13.2. The percentage for Female students is 14.1. The percentage for 9th grade students is 15.9. The percentage for 10th grade students is 14.4. The percentage for 11th grade students is 12.0. The percentage for 12th grade students is 12.4. The percentage for Asian students is 12.6. The percentage for Black students is 16.2. The percentage for Hispanic/Latino students is 15.9. The percentage for Native American students is 13.4. The percentage for White students is 13.4.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13.6. The percentage for Heterosexual students is 13.1. The percentage for Gay, Lesbian, or Bisexual students is 14.8. The percentage for Other/Questioning students is 15.4. The percentage for Opposite Sex Only students is 13.2. The percentage for Same Sex or Both Sexes students is 16.2. The percentage for No Sexual Contact students is 13.5.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2003-2021. This slide shows percentages from 2003 through 2021 for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13.1. The percentage for 2005 is 13.1. The percentage for 2007 is 14.2. The percentage for 2009 is 12.8. The percentage for 2011 is 14.1. The percentage for 2013 is 13.8. The percentage for 2015 is 14.5. The percentage for 2017 is 14.1. The percentage for 2019 is 14.0. The percentage for 2021 is 13.6.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described themselves as slightly or very overweight.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30.0. The percentage for Male students is 27.0. The percentage for Female students is 33.2. The percentage for 9th grade students is 30.7. The percentage for 10th grade students is 29.5. The percentage for 11th grade students is 29.8. The percentage for 12th grade students is 30.3. The percentage for Asian students is 29.8. The percentage for Black students is 27.1. The percentage for Hispanic/Latino students is 35.0. The percentage for Native American students is 32.6. The percentage for White students is 29.6.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described themselves as slightly or very overweight.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30.0. The percentage for Heterosexual students is 26.2. The percentage for Gay, Lesbian, or Bisexual students is 40.2. The percentage for Other/Questioning students is 41.0. The percentage for Opposite Sex Only students is 25.4. The percentage for Same Sex or Both Sexes students is 43.4. The percentage for No Sexual Contact students is 31.4.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were trying to lose 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42.5. The percentage for Male students is 30.5. The percentage for Female students is 55.2. The percentage for 9th grade students is 44.7. The percentage for 10th grade students is 42.7. The percentage for 11th grade students is 42.3. The percentage for 12th grade students is 40.8. The percentage for Asian students is 42.2. The percentage for Black students is 40.9. The percentage for Hispanic/Latino students is 47.2. The percentage for Native American students is 48.2. The percentage for White students is 42.2.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12th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were trying to lose 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42.5. The percentage for Heterosexual students is 39.2. The percentage for Gay, Lesbian, or Bisexual students is 53.6. The percentage for Other/Questioning students is 50.5. The percentage for Opposite Sex Only students is 39.8. The percentage for Same Sex or Both Sexes students is 55.3. The percentage for No Sexual Contact students is 41.9.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2019-2021. This slide shows percentages from 2019 through 2021 for high school students who were trying to lose weight.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43.9. The percentage for 2021 is 42.5.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drink a can, bottle, or glass of soda or pop  (such as Coke, Pepsi, or Sprite, not counting diet soda or diet pop,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39.7. The percentage for Male students is 34.6. The percentage for Female students is 45.1. The percentage for 9th grade students is 38.8. The percentage for 10th grade students is 39.7. The percentage for 11th grade students is 40.4. The percentage for 12th grade students is 40.5. The percentage for Asian students is 48.8. The percentage for Black students is 40.3. The percentage for Hispanic/Latino students is 33.8. The percentage for Native American students is 30.3. The percentage for White students is 39.7.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Asian students is higher than for Hispanic students. The prevalence for Asian students is higher than for Native American students. The prevalence for Asian students is higher than for White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drink a can, bottle, or glass of soda or pop  (such as Coke, Pepsi, or Sprite, not counting diet soda or diet pop,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39.7. The percentage for Heterosexual students is 40.2. The percentage for Gay, Lesbian, or Bisexual students is 36.8. The percentage for Other/Questioning students is 39.7. The percentage for Opposite Sex Only students is 35.3. The percentage for Same Sex or Both Sexes students is 30.6. The percentage for No Sexual Contact students is 43.6.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2015-2021. This slide shows percentages from 2015 through 2021 for high school students who did not drink a can, bottle, or glass of soda or pop  (such as Coke, Pepsi, or Sprite, not counting diet soda or diet pop,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37.0. The percentage for 2017 is 37.4. The percentage for 2019 is 37.4. The percentage for 2021 is 39.7.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9.4. The percentage for Male students is 12.1. The percentage for Female students is 6.6. The percentage for 9th grade students is 9.5. The percentage for 10th grade students is 8.8. The percentage for 11th grade students is 9.5. The percentage for 12th grade students is 9.4. The percentage for Asian students is 6.6. The percentage for Black students is 12.5. The percentage for Hispanic/Latino students is 14.2. The percentage for Native American students is 13.0. The percentage for White students is 9.0.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Asian students. The prevalence for Hispanic students is higher than for Asian students. The prevalence for Hispanic students is higher than for White students. The prevalence for Native American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1993-2021. This slide shows percentages from 1993 through 2021 for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1993 is 30.8. The percentage for 1995 is 31.5. The percentage for 2003 is 24.7. The percentage for 2005 is 21.6. The percentage for 2007 is 25.4. The percentage for 2009 is 23.2. The percentage for 2011 is 22.7. The percentage for 2013 is 17.4. The percentage for 2015 is 15.8. The percentage for 2017 is 14.4. The percentage for 2019 is 14.9. The percentage for 2021 is 15.1.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2021, decreased from 1993 to 2017, and did not change from 2017 to 2021. Data not available for 1997, 1999, 2001.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9.4. The percentage for Heterosexual students is 8.8. The percentage for Gay, Lesbian, or Bisexual students is 10.4. The percentage for Other/Questioning students is 9.7. The percentage for Opposite Sex Only students is 10.7. The percentage for Same Sex or Both Sexes students is 14.0. The percentage for No Sexual Contact students is 7.4.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2015-2021. This slide shows percentages from 2015 through 2021 for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13.0. The percentage for 2017 is 12.5. The percentage for 2019 is 10.4. The percentage for 2021 is 9.4.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5.9. The percentage for Male students is 8.0. The percentage for Female students is 3.5. The percentage for 9th grade students is 5.9. The percentage for 10th grade students is 5.4. The percentage for 11th grade students is 6.2. The percentage for 12th grade students is 5.7. The percentage for Asian students is 3.4. The percentage for Black students is 8.2. The percentage for Hispanic/Latino students is 10.3. The percentage for Native American students is 7.5. The percentage for White students is 5.5.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Asian students. The prevalence for Hispanic students is higher than for Asian students. The prevalence for Hispanic students is higher than for White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5.9. The percentage for Heterosexual students is 5.4. The percentage for Gay, Lesbian, or Bisexual students is 6.1. The percentage for Other/Questioning students is 6.4. The percentage for Opposite Sex Only students is 6.7. The percentage for Same Sex or Both Sexes students is 10.7. The percentage for No Sexual Contact students is 4.1.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2015-2021. This slide shows percentages from 2015 through 2021 for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9.4. The percentage for 2017 is 7.7. The percentage for 2019 is 7.2. The percentage for 2021 is 5.9.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18.2. The percentage for Male students is 16.0. The percentage for Female students is 20.3. The percentage for 9th grade students is 18.6. The percentage for 10th grade students is 17.6. The percentage for 11th grade students is 18.0. The percentage for 12th grade students is 18.2. The percentage for Asian students is 15.2. The percentage for Black students is 21.2. The percentage for Hispanic/Latino students is 24.0. The percentage for Native American students is 25.3. The percentage for White students is 17.6.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18.2. The percentage for Heterosexual students is 16.2. The percentage for Gay, Lesbian, or Bisexual students is 24.1. The percentage for Other/Questioning students is 20.9. The percentage for Opposite Sex Only students is 19.3. The percentage for Same Sex or Both Sexes students is 28.5. The percentage for No Sexual Contact students is 15.3.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2019-2021. This slide shows percentages from 2019 through 2021 for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14.1. The percentage for 2021 is 18.2.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28.6. The percentage for Male students is 35.3. The percentage for Female students is 21.8. The percentage for 9th grade students is 30.1. The percentage for 10th grade students is 29.5. The percentage for 11th grade students is 28.4. The percentage for 12th grade students is 26.2. The percentage for Asian students is 33.4. The percentage for Black students is 22.0. The percentage for Hispanic/Latino students is 21.8. The percentage for Native American students is 28.2. The percentage for White students is 28.9.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Asian students is higher than for Black students. The prevalence for Asian students is higher than for Hispanic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28.6. The percentage for Heterosexual students is 31.6. The percentage for Gay, Lesbian, or Bisexual students is 18.1. The percentage for Other/Questioning students is 23.1. The percentage for Opposite Sex Only students is 23.3. The percentage for Same Sex or Both Sexes students is 14.6. The percentage for No Sexual Contact students is 34.4.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2019-2021. This slide shows percentages from 2019 through 2021 for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34.1. The percentage for 2021 is 28.6.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46.2. The percentage for Male students is 54.6. The percentage for Female students is 37.8. The percentage for 9th grade students is 51.4. The percentage for 10th grade students is 47.8. The percentage for 11th grade students is 43.5. The percentage for 12th grade students is 41.6. The percentage for Asian students is 41.6. The percentage for Black students is 42.9. The percentage for Hispanic/Latino students is 40.3. The percentage for Native American students is 52.4. The percentage for White students is 47.3.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Native American students is higher than for Hispanic students. The prevalence for White students is higher than for Asian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46.2. The percentage for Heterosexual students is 53.1. The percentage for Gay, Lesbian, or Bisexual students is 28.6. The percentage for Other/Questioning students is 28.5. The percentage for Opposite Sex Only students is 51.7. The percentage for Same Sex or Both Sexes students is 31.7. The percentage for No Sexual Contact students is 45.2.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47.0. The percentage for 2015 is 46.9. The percentage for 2017 is 47.2. The percentage for 2019 is 47.1. The percentage for 2021 is 46.2.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13.3. The percentage for Male students is 10.3. The percentage for Female students is 16.0. The percentage for 9th grade students is 10.4. The percentage for 10th grade students is 11.1. The percentage for 11th grade students is 15.3. The percentage for 12th grade students is 16.4. The percentage for Asian students is 16.8. The percentage for Black students is 16.0. The percentage for Hispanic/Latino students is 19.1. The percentage for Native American students is 15.0. The percentage for White students is 12.4.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Asian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13.3. The percentage for Heterosexual students is 9.6. The percentage for Gay, Lesbian, or Bisexual students is 20.5. The percentage for Other/Questioning students is 23.4. The percentage for Opposite Sex Only students is 10.5. The percentage for Same Sex or Both Sexes students is 21.1. The percentage for No Sexual Contact students is 13.3.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 The percentage for Male students is 5.0. The percentage for Female students is 4.0. The percentage for 9th grade students is 3.8. The percentage for 10th grade students is 1.4. The percentage for 11th grade students is 4.1. The percentage for 12th grade students is 6.7. The percentage for Asian students is 7.8. The percentage for Black students is 6.4. The percentage for Hispanic/Latino students is 8.4. The percentage for Native American students is 10.9. The percentage for White students is 4.2.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10th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11.6. The percentage for 2015 is 13.6. The percentage for 2017 is 13.2. The percentage for 2019 is 13.1. The percentage for 2021 is 13.3.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22.9. The percentage for Male students is 30.8. The percentage for Female students is 15.2. The percentage for 9th grade students is 27.1. The percentage for 10th grade students is 23.2. The percentage for 11th grade students is 21.1. The percentage for 12th grade students is 20.0. The percentage for Asian students is 19.3. The percentage for Black students is 25.3. The percentage for Hispanic/Latino students is 20.9. The percentage for Native American students is 24.7. The percentage for White students is 23.5.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22.9. The percentage for Heterosexual students is 27.8. The percentage for Gay, Lesbian, or Bisexual students is 10.4. The percentage for Other/Questioning students is 9.5. The percentage for Opposite Sex Only students is 27.0. The percentage for Same Sex or Both Sexes students is 13.6. The percentage for No Sexual Contact students is 21.9.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22.9. The percentage for 2015 is 22.3. The percentage for 2017 is 23.0. The percentage for 2019 is 22.5. The percentage for 2021 is 22.9.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spent 3 or more hours per day on screen time (in front of a TV, computer, smart phone, or other electronic device watching shows or videos, playing games, accessing the Internet, or using social media, not counting time spent doing schoolwork,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78.8. The percentage for Male students is 77.5. The percentage for Female students is 80.1. The percentage for 9th grade students is 77.4. The percentage for 10th grade students is 80.3. The percentage for 11th grade students is 79.7. The percentage for 12th grade students is 78.4. The percentage for Asian students is 76.2. The percentage for Black students is 76.0. The percentage for Hispanic/Latino students is 76.4. The percentage for Native American students is 74.3. The percentage for White students is 79.2.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spent 3 or more hours per day on screen time (in front of a TV, computer, smart phone, or other electronic device watching shows or videos, playing games, accessing the Internet, or using social media, not counting time spent doing schoolwork, on an average school day).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78.8. The percentage for Heterosexual students is 77.0. The percentage for Gay, Lesbian, or Bisexual students is 85.6. The percentage for Other/Questioning students is 84.4. The percentage for Opposite Sex Only students is 80.2. The percentage for Same Sex or Both Sexes students is 85.9. The percentage for No Sexual Contact students is 78.0.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12.3. The percentage for Male students is 13.7. The percentage for Female students is 10.8. The percentage for 9th grade students is 12.2. The percentage for 10th grade students is 13.5. The percentage for 11th grade students is 11.6. The percentage for 12th grade students is 11.4. The percentage for Asian students is 9.7. The percentage for Black students is 17.3. The percentage for Hispanic/Latino students is 17.1. The percentage for Native American students is 20.0. The percentage for White students is 11.7.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10th grade students is higher than for 12th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The prevalence for Native American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12.3. The percentage for Heterosexual students is 12.9. The percentage for Gay, Lesbian, or Bisexual students is 10.2. The percentage for Other/Questioning students is 9.0. The percentage for Opposite Sex Only students is 16.7. The percentage for Same Sex or Both Sexes students is 17.8. The percentage for No Sexual Contact students is 7.9.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had a concussion from playing a sport or being physically active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14.4. The percentage for 2019 is 14.7. The percentage for 2021 is 12.3.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ever tested for a sexually transmitted disease (STD) (other than HIV, such as chlamydia or gonorrhea,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5.7. The percentage for Male students is 4.0. The percentage for Female students is 7.4. The percentage for 9th grade students is 2.0. The percentage for 10th grade students is 3.9. The percentage for 11th grade students is 6.3. The percentage for 12th grade students is 10.8. The percentage for Asian students is 4.0. The percentage for Black students is 6.1. The percentage for Hispanic/Latino students is 8.7. The percentage for Native American students is 5.4. The percentage for White students is 5.5.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were ever tested for a sexually transmitted disease (STD) (other than HIV, such as chlamydia or gonorrhea,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5.7. The percentage for Heterosexual students is 5.1. The percentage for Gay, Lesbian, or Bisexual students is 8.1. The percentage for Other/Questioning students is 4.6. The percentage for Opposite Sex Only students is 9.9. The percentage for Same Sex or Both Sexes students is 13.2. The percentage for No Sexual Contact students is 1.4.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2019-2021. This slide shows percentages from 2019 through 2021 for high school students who were ever tested for a sexually transmitted disease (STD) (other than HIV, such as chlamydia or gonorrhea,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9.2. The percentage for 2021 is 5.7.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78.5. The percentage for Male students is 77.5. The percentage for Female students is 79.8. The percentage for 9th grade students is 78.1. The percentage for 10th grade students is 80.7. The percentage for 11th grade students is 78.2. The percentage for 12th grade students is 77.6. The percentage for Asian students is 74.0. The percentage for Black students is 69.1. The percentage for Hispanic/Latino students is 70.6. The percentage for Native American students is 62.3. The percentage for White students is 80.0.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10th grade students is higher than for 12th grade students. The prevalence for Asian students is higher than for Native American students. The prevalence for White students is higher than for Asian students. The prevalence for White students is higher than for Black students. The prevalence for White students is higher than for Hispanic students. The prevalence for White students is higher than for Native American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78.5. The percentage for Heterosexual students is 80.9. The percentage for Gay, Lesbian, or Bisexual students is 74.9. The percentage for Other/Questioning students is 72.9. The percentage for Opposite Sex Only students is 79.5. The percentage for Same Sex or Both Sexes students is 74.2. The percentage for No Sexual Contact students is 79.4.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2015-2021. This slide shows percentages from 2015 through 2021 for high school students who saw a dentist (for a check-up, exam, teeth cleaning, or other dental work,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82.7. The percentage for 2017 is 82.8. The percentage for 2019 is 83.6. The percentage for 2021 is 78.5.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never saw a dentist (for a check-up, exam, teeth cleaning, or other dental work).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 The percentage for Male students is 1.7. The percentage for Female students is 0.8. The percentage for 9th grade students is 1.0. The percentage for 10th grade students is 0.9. The percentage for 11th grade students is 1.0. The percentage for 12th grade students is 2.2. The percentage for Asian students is 3.0. The percentage for Black students is 3.4. The percentage for Hispanic/Latino students is 3.0. The percentage for Native American students is 7.6. The percentage for White students is 1.0.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Asian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4.6. The percentage for Heterosexual students is 4.2. The percentage for Gay, Lesbian, or Bisexual students is 4.2. The percentage for Other/Questioning students is 5.9. The percentage for Opposite Sex Only students is 6.7. The percentage for Same Sex or Both Sexes students is 9.8. The percentage for No Sexual Contact students is 0.8.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never saw a dentist (for a check-up, exam, teeth cleaning, or other dental work).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 The percentage for Heterosexual students is 1.1. The percentage for Gay, Lesbian, or Bisexual students is 1.2. The percentage for Other/Questioning students is 1.2. The percentage for Opposite Sex Only students is 0.9. The percentage for Same Sex or Both Sexes students is 3.5. The percentage for No Sexual Contact students is 0.8.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2015-2021. This slide shows percentages from 2015 through 2021 for high school students who never saw a dentist (for a check-up, exam, teeth cleaning, or other dental work).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1.3. The percentage for 2017 is 0.9. The percentage for 2019 is 1.2. The percentage for 2021 is 1.3.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their mental health was most of the time or always not good (including stress, anxiety, and depression,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36.2. The percentage for Male students is 21.8. The percentage for Female students is 50.2. The percentage for 9th grade students is 32.0. The percentage for 10th grade students is 35.4. The percentage for 11th grade students is 38.7. The percentage for 12th grade students is 39.0. The percentage for Asian students is 30.6. The percentage for Black students is 23.6. The percentage for Hispanic/Latino students is 35.7. The percentage for Native American students is 34.7. The percentage for White students is 36.7.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Hispanic students is higher than for Black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their mental health was most of the time or always not good (including stress, anxiety, and depression,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36.2. The percentage for Heterosexual students is 26.5. The percentage for Gay, Lesbian, or Bisexual students is 63.7. The percentage for Other/Questioning students is 59.7. The percentage for Opposite Sex Only students is 38.4. The percentage for Same Sex or Both Sexes students is 69.4. The percentage for No Sexual Contact students is 28.8.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23.3. The percentage for Male students is 26.0. The percentage for Female students is 20.8. The percentage for 9th grade students is 29.9. The percentage for 10th grade students is 24.6. The percentage for 11th grade students is 20.7. The percentage for 12th grade students is 17.4. The percentage for Asian students is 20.4. The percentage for Black students is 27.5. The percentage for Hispanic/Latino students is 21.6. The percentage for Native American students is 22.9. The percentage for White students is 23.5.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11th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23.3. The percentage for Heterosexual students is 25.2. The percentage for Gay, Lesbian, or Bisexual students is 18.1. The percentage for Other/Questioning students is 17.2. The percentage for Opposite Sex Only students is 18.6. The percentage for Same Sex or Both Sexes students is 16.7. The percentage for No Sexual Contact students is 27.8.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2015-2021. This slide shows percentages from 2015 through 2021 for high school students who got 8 or more hours of sleep (on an average school night).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28.4. The percentage for 2017 is 25.5. The percentage for 2019 is 23.9. The percentage for 2021 is 23.3.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usually did not sleep in their parent's or guardian's home (during the 30 days before the survey
).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 The percentage for Male students is 1.8. The percentage for Female students is 1.2. The percentage for 9th grade students is 1.0. The percentage for 10th grade students is 1.2. The percentage for 11th grade students is 1.6. The percentage for 12th grade students is 2.2. The percentage for Asian students is 1.2. The percentage for Black students is 1.9. The percentage for Hispanic/Latino students is 3.8. The percentage for Native American students is 5.4. The percentage for White students is 1.3.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usually did not sleep in their parent's or guardian's home (during the 30 days before the survey
).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 The percentage for Heterosexual students is 1.1. The percentage for Gay, Lesbian, or Bisexual students is 2.3. The percentage for Other/Questioning students is 2.1. The percentage for Opposite Sex Only students is 2.1. The percentage for Same Sex or Both Sexes students is 5.5. The percentage for No Sexual Contact students is 0.3.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usually did not sleep in their parent's or guardian's home (during the 30 days before the survey
).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2.5. The percentage for 2019 is 2.2. The percentage for 2021 is 1.6.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75.8. The percentage for Male students is 72.0. The percentage for Female students is 80.1. The percentage for 9th grade students is 73.8. The percentage for 10th grade students is 76.9. The percentage for 11th grade students is 75.0. The percentage for 12th grade students is 78.7. The percentage for Asian students is 86.4. The percentage for Black students is 68.0. The percentage for Hispanic/Latino students is 67.2. The percentage for Native American students is 51.1. The percentage for White students is 77.0.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9th grade students. The prevalence for 12th grade students is higher than for 11th grade students. The prevalence for Asian students is higher than for Black students. The prevalence for Asian students is higher than for Hispanic students. The prevalence for Asian students is higher than for Native American students. The prevalence for Asian students is higher than for White students. The prevalence for Black students is higher than for Native American students. The prevalence for Hispanic students is higher than for Native American students. The prevalence for White students is higher than for Black students. The prevalence for White students is higher than for Hispanic students. The prevalence for White students is higher than for Native American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75.8. The percentage for Heterosexual students is 78.3. The percentage for Gay, Lesbian, or Bisexual students is 71.1. The percentage for Other/Questioning students is 72.5. The percentage for Opposite Sex Only students is 73.2. The percentage for Same Sex or Both Sexes students is 66.1. The percentage for No Sexual Contact students is 80.6.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2003-2021. This slide shows percentages from 2003 through 2021 for high school students who described their grades in school as mostly A's or B's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67.7. The percentage for 2005 is 66.4. The percentage for 2007 is 71.3. The percentage for 2009 is 72.1. The percentage for 2011 is 69.0. The percentage for 2013 is 73.4. The percentage for 2015 is 74.5. The percentage for 2017 is 77.6. The percentage for 2019 is 77.0. The percentage for 2021 is 75.8.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rarely or never wore a bicycle helmet (during the 12 months before the survey, among students who had ridden a bicycle).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57.3. The percentage for Male students is 57.5. The percentage for Female students is 57.3. The percentage for 9th grade students is 54.2. The percentage for 10th grade students is 54.8. The percentage for 11th grade students is 61.6. The percentage for 12th grade students is 60.0. The percentage for Asian students is 57.9. The percentage for Black students is 73.3. The percentage for Hispanic/Latino students is 77.5. The percentage for Native American students is 78.4. The percentage for White students is 54.9.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rarely or never wore a bicycle helmet (during the 12 months before the survey, among students who had ridden a bicycle).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57.3. The percentage for Heterosexual students is 57.3. The percentage for Gay, Lesbian, or Bisexual students is 57.6. The percentage for Other/Questioning students is 53.2. The percentage for Opposite Sex Only students is 70.2. The percentage for Same Sex or Both Sexes students is 70.7. The percentage for No Sexual Contact students is 47.2.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2007-2021. This slide shows percentages from 2007 through 2021 for high school students who rarely or never wore a bicycle helmet (during the 12 months before the survey, among students who had ridden a bicycle).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66.2. The percentage for 2009 is 62.4. The percentage for 2011 is 63.2. The percentage for 2013 is 60.0. The percentage for 2015 is 56.3. The percentage for 2017 is 57.4. The percentage for 2019 is 54.4. The percentage for 2021 is 57.3.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2021, decreased from 2007 to 2015, and did not change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8.4. The percentage for 2015 is 6.3. The percentage for 2017 is 5.8. The percentage for 2019 is 4.7. The percentage for 2021 is 4.6.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always wear a seat belt when driving (among students who drive a car).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14.5. The percentage for Male students is 17.1. The percentage for Female students is 11.5. The percentage for 9th grade students is 28.0. The percentage for 10th grade students is 9.4. The percentage for 11th grade students is 11.8. The percentage for 12th grade students is 17.0. The percentage for Asian students is 9.6. The percentage for Black students is 26.4. The percentage for Hispanic/Latino students is 21.9. The percentage for Native American students is 31.6. The percentage for White students is 13.6.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11th grade students is higher than for 10th grade students. The prevalence for 12th grade students is higher than for 10th grade students. The prevalence for 12th grade students is higher than for 11th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always wear a seat belt when driving (among students who drive a car).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14.5. The percentage for Heterosexual students is 14.4. The percentage for Gay, Lesbian, or Bisexual students is 13.9. The percentage for Other/Questioning students is 8.9. The percentage for Opposite Sex Only students is 18.2. The percentage for Same Sex or Both Sexes students is 20.4. The percentage for No Sexual Contact students is 7.7.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2013-2021. This slide shows percentages from 2013 through 2021 for high school students who did not always wear a seat belt when driving (among students who drive a car).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2013 is 27.9. The percentage for 2015 is 24.7. The percentage for 2017 is 22.2. The percentage for 2019 is 13.5. The percentage for 2021 is 14.5.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2013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carried a weapon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15.6. The percentage for Male students is 21.1. The percentage for Female students is 9.7. The percentage for 9th grade students is 14.0. The percentage for 10th grade students is 15.7. The percentage for 11th grade students is 16.8. The percentage for 12th grade students is 15.8. The percentage for Asian students is 9.1. The percentage for Black students is 10.5. The percentage for Hispanic/Latino students is 13.8. The percentage for Native American students is 26.0. The percentage for White students is 15.9.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9th grade students. The prevalence for Hispanic students is higher than for Asian students. The prevalence for Native American students is higher than for Asian students. The prevalence for Native American students is higher than for Black students. The prevalence for Native American students is higher than for Hispanic students. The prevalence for Native American students is higher than for White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carried a weapon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15.6. The percentage for Heterosexual students is 15.0. The percentage for Gay, Lesbian, or Bisexual students is 17.6. The percentage for Other/Questioning students is 16.0. The percentage for Opposite Sex Only students is 19.9. The percentage for Same Sex or Both Sexes students is 26.4. The percentage for No Sexual Contact students is 10.6.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carried a weapon (such as a gun, knife, or club,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16.0. The percentage for 2019 is 14.4. The percentage for 2021 is 15.6.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an adult or person at least 5 years older than them made them do sexual things they did not want to do (counting such things as kissing, touching, or being made to have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 The percentage for Male students is 3.4. The percentage for Female students is 12.3. The percentage for 9th grade students is 6.0. The percentage for 10th grade students is 7.7. The percentage for 11th grade students is 8.2. The percentage for 12th grade students is 9.7. The percentage for Asian students is 8.6. The percentage for Black students is 7.7. The percentage for Hispanic/Latino students is 14.8. The percentage for Native American students is 17.8. The percentage for White students is 7.1.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Hispanic students is higher than for Asian students. The prevalence for Hispanic students is higher than for Black students. The prevalence for Hispanic students is higher than for White students. The prevalence for Native American students is higher than for Black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an adult or person at least 5 years older than them made them do sexual things they did not want to do (counting such things as kissing, touching, or being made to have sexual intercourse).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 The percentage for Heterosexual students is 4.6. The percentage for Gay, Lesbian, or Bisexual students is 18.3. The percentage for Other/Questioning students is 12.9. The percentage for Opposite Sex Only students is 9.3. The percentage for Same Sex or Both Sexes students is 32.2. The percentage for No Sexual Contact students is 2.2.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someone they were dating or going out with purposely tried to control them or emotionally hurt them one or more times (counting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31.8. The percentage for Male students is 22.4. The percentage for Female students is 40.3. The percentage for 9th grade students is 29.2. The percentage for 10th grade students is 33.4. The percentage for 11th grade students is 33.2. The percentage for 12th grade students is 31.3. The percentage for Asian students is 28.9. The percentage for Black students is 23.1. The percentage for Hispanic/Latino students is 38.2. The percentage for Native American students is 33.5. The percentage for White students is 31.5.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Hispanic students is higher than for Black students. The prevalence for Hispanic students is higher than for White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someone they were dating or going out with purposely tried to control them or emotionally hurt them one or more times (counting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31.8. The percentage for Heterosexual students is 27.6. The percentage for Gay, Lesbian, or Bisexual students is 45.5. The percentage for Other/Questioning students is 41.5. The percentage for Opposite Sex Only students is 36.0. The percentage for Same Sex or Both Sexes students is 54.2. The percentage for No Sexual Contact students is 17.4.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reported someone they were dating or going out with purposely tried to control them or emotionally hurt them one or more times (counting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25.5. The percentage for 2019 is 26.5. The percentage for 2021 is 31.8.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have experienced an unwanted sexual advance because of another student's drinking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 The percentage for Male students is 2.9. The percentage for Female students is 6.8. The percentage for 9th grade students is 1.8. The percentage for 10th grade students is 3.5. The percentage for 11th grade students is 6.6. The percentage for 12th grade students is 7.6. The percentage for Asian students is 2.9. The percentage for Black students is 1.7. The percentage for Hispanic/Latino students is 7.3. The percentage for Native American students is 9.1. The percentage for White students is 4.9.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Hispanic students is higher than for Asian students. The prevalence for Hispanic students is higher than for Black students. The prevalence for Hispanic students is higher than for White students. The prevalence for Native American students is higher than for Black students. The prevalence for White students is higher than for Asian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have experienced an unwanted sexual advance because of another student's drinking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4.8. The percentage for Heterosexual students is 4.0. The percentage for Gay, Lesbian, or Bisexual students is 7.3. The percentage for Other/Questioning students is 5.6. The percentage for Opposite Sex Only students is 8.1. The percentage for Same Sex or Both Sexes students is 17.1. The percentage for No Sexual Contact students is 0.5.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2019-2021. This slide shows percentages from 2019 through 2021 for high school students who have experienced an unwanted sexual advance because of another student's drinking (one or more times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4.9. The percentage for 2021 is 4.8.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forced someone they were dating or going out with to do sexual things that they did not want to do (counting such things as kissing, touching, or physically forcing them to have sexual intercourse,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2.7. The percentage for Male students is 3.7. The percentage for Female students is 1.8. The percentage for 9th grade students is 2.7. The percentage for 10th grade students is 2.1. The percentage for 11th grade students is 2.8. The percentage for 12th grade students is 3.1. The percentage for Asian students is 4.3. The percentage for Black students is 4.1. The percentage for Hispanic/Latino students is 6.0. The percentage for Native American students is 18.1. The percentage for White students is 2.3.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Hispanic students is higher than for White students. The prevalence for Native American students is higher than for Asian students. The prevalence for Native American students is higher than for Black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forced someone they were dating or going out with to do sexual things that they did not want to do (counting such things as kissing, touching, or physically forcing them to have sexual intercourse,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2.7. The percentage for Heterosexual students is 2.7. The percentage for Gay, Lesbian, or Bisexual students is 2.0. The percentage for Other/Questioning students is 4.0. The percentage for Opposite Sex Only students is 2.7. The percentage for Same Sex or Both Sexes students is 4.2. The percentage for No Sexual Contact students is 1.7.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42.9. The percentage for Male students is 40.1. The percentage for Female students is 45.9. The percentage for 9th grade students is 15.3. The percentage for 10th grade students is 12.5. The percentage for 11th grade students is 47.6. The percentage for 12th grade students is 61.2. The percentage for Asian students is 40.4. The percentage for Black students is 38.4. The percentage for Hispanic/Latino students is 41.3. The percentage for Native American students is 39.2. The percentage for White students is 43.7.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forced someone they were dating or going out with to do sexual things that they did not want to do (counting such things as kissing, touching, or physically forcing them to have sexual intercourse, among students who dated or went out with someone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2.2. The percentage for 2019 is 1.5. The percentage for 2021 is 2.7.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a parent or other adult in their home most of the time or always swore at them, insulted them, or put them down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16.4. The percentage for Male students is 10.3. The percentage for Female students is 22.3. The percentage for 9th grade students is 14.3. The percentage for 10th grade students is 16.6. The percentage for 11th grade students is 16.6. The percentage for 12th grade students is 17.7. The percentage for Asian students is 13.6. The percentage for Black students is 15.9. The percentage for Hispanic/Latino students is 23.5. The percentage for Native American students is 22.7. The percentage for White students is 15.6.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a parent or other adult in their home most of the time or always swore at them, insulted them, or put them down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16.4. The percentage for Heterosexual students is 11.9. The percentage for Gay, Lesbian, or Bisexual students is 30.1. The percentage for Other/Questioning students is 24.9. The percentage for Opposite Sex Only students is 19.7. The percentage for Same Sex or Both Sexes students is 42.5. The percentage for No Sexual Contact students is 9.3.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a parent or other adult in their home most of the time or always hit, beat, kicked, or physically hurt them in any way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 The percentage for Male students is 2.0. The percentage for Female students is 2.3. The percentage for 9th grade students is 1.9. The percentage for 10th grade students is 1.6. The percentage for 11th grade students is 2.7. The percentage for 12th grade students is 2.5. The percentage for Asian students is 3.4. The percentage for Black students is 4.2. The percentage for Hispanic/Latino students is 6.9. The percentage for Native American students is 4.7. The percentage for White students is 1.6.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10th grade students. The prevalence for 12th grade students is higher than for 10th grade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a parent or other adult in their home most of the time or always hit, beat, kicked, or physically hurt them in any way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 The percentage for Heterosexual students is 1.6. The percentage for Gay, Lesbian, or Bisexual students is 3.3. The percentage for Other/Questioning students is 3.3. The percentage for Opposite Sex Only students is 2.4. The percentage for Same Sex or Both Sexes students is 7.6. The percentage for No Sexual Contact students is 0.9.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their parents or other adults in their home most of the time or always slapped, hit, kicked, punched, or beat each other up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 The percentage for Male students is 1.3. The percentage for Female students is 2.2. The percentage for 9th grade students is 1.4. The percentage for 10th grade students is 1.3. The percentage for 11th grade students is 1.9. The percentage for 12th grade students is 2.2. The percentage for Asian students is 1.3. The percentage for Black students is 3.0. The percentage for Hispanic/Latino students is 4.8. The percentage for Native American students is 5.9. The percentage for White students is 1.4.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9th grade students. The prevalence for 12th grade students is higher than for 10th grade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their parents or other adults in their home most of the time or always slapped, hit, kicked, punched, or beat each other up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 The percentage for Heterosexual students is 1.2. The percentage for Gay, Lesbian, or Bisexual students is 3.3. The percentage for Other/Questioning students is 2.4. The percentage for Opposite Sex Only students is 2.1. The percentage for Same Sex or Both Sexes students is 6.6. The percentage for No Sexual Contact students is 0.6.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most of the time or always get the kind of help they need (among students who report having felt sad, empty, hopeless, angry, or anxious).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21.5. The percentage for Male students is 24.2. The percentage for Female students is 19.3. The percentage for 9th grade students is 23.3. The percentage for 10th grade students is 20.2. The percentage for 11th grade students is 21.3. The percentage for 12th grade students is 20.7. The percentage for Asian students is 24.7. The percentage for Black students is 17.0. The percentage for Hispanic/Latino students is 20.2. The percentage for Native American students is 27.3. The percentage for White students is 21.7.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most of the time or always get the kind of help they need (among students who report having felt sad, empty, hopeless, angry, or anxious).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21.5. The percentage for Heterosexual students is 24.2. The percentage for Gay, Lesbian, or Bisexual students is 16.0. The percentage for Other/Questioning students is 16.0. The percentage for Opposite Sex Only students is 18.4. The percentage for Same Sex or Both Sexes students is 14.6. The percentage for No Sexual Contact students is 24.8.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took a prescription drug without a doctor's prescription (such as OxyContin, Percocet, Vicodin, codeine, Adderall, Ritalin, or Xanax,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 The percentage for Male students is 4.1. The percentage for Female students is 4.7. The percentage for 9th grade students is 4.0. The percentage for 10th grade students is 4.0. The percentage for 11th grade students is 4.3. The percentage for 12th grade students is 5.1. The percentage for Asian students is 4.8. The percentage for Black students is 6.6. The percentage for Hispanic/Latino students is 8.4. The percentage for Native American students is 9.3. The percentage for White students is 3.9.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currently took a prescription drug without a doctor's prescription (such as OxyContin, Percocet, Vicodin, codeine, Adderall, Ritalin, or Xanax,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 The percentage for Heterosexual students is 3.4. The percentage for Gay, Lesbian, or Bisexual students is 7.1. The percentage for Other/Questioning students is 5.6. The percentage for Opposite Sex Only students is 6.0. The percentage for Same Sex or Both Sexes students is 12.7. The percentage for No Sexual Contact students is 1.8.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2011-2021. This slide shows percentages from 2011 through 2021 for high school students who currently took a prescription drug without a doctor's prescription (such as OxyContin, Percocet, Vicodin, codeine, Adderall, Ritalin, or Xanax,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11.5. The percentage for 2013 is 7.6. The percentage for 2015 is 6.8. The percentage for 2017 is 5.2. The percentage for 2019 is 4.3. The percentage for 2021 is 4.4.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2011 to 2021, decreased from 2011 to 2017, and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recall hearing, reading, or seeing a public message about avoiding alcohol or other illegal drugs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59.6. The percentage for Male students is 57.7. The percentage for Female students is 61.8. The percentage for 9th grade students is 55.8. The percentage for 10th grade students is 60.9. The percentage for 11th grade students is 61.5. The percentage for 12th grade students is 61.0. The percentage for Asian students is 59.9. The percentage for Black students is 54.4. The percentage for Hispanic/Latino students is 51.7. The percentage for Native American students is 47.9. The percentage for White students is 60.8.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Asian students is higher than for Hispanic students. The prevalence for White students is higher than for Hispanic students. The prevalence for White students is higher than for Native American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recall hearing, reading, or seeing a public message about avoiding alcohol or other illegal drugs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59.6. The percentage for Heterosexual students is 58.9. The percentage for Gay, Lesbian, or Bisexual students is 66.3. The percentage for Other/Questioning students is 61.0. The percentage for Opposite Sex Only students is 62.6. The percentage for Same Sex or Both Sexes students is 68.5. The percentage for No Sexual Contact students is 57.5.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2015-2021. This slide shows percentages from 2015 through 2021 for high school students who recall hearing, reading, or seeing a public message about avoiding alcohol or other illegal drugs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79.6. The percentage for 2017 is 68.6. The percentage for 2019 is 70.2. The percentage for 2021 is 59.6.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drink a bottle or glass of plain water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3.7. The percentage for Male students is 4.0. The percentage for Female students is 3.2. The percentage for 9th grade students is 3.5. The percentage for 10th grade students is 3.0. The percentage for 11th grade students is 4.1. The percentage for 12th grade students is 4.0. The percentage for Asian students is 2.3. The percentage for Black students is 10.5. The percentage for Hispanic/Latino students is 6.4. The percentage for Native American students is 9.8. The percentage for White students is 3.2.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10th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The prevalence for Native American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42.9. The percentage for Heterosexual students is 44.4. The percentage for Gay, Lesbian, or Bisexual students is 40.2. The percentage for Other/Questioning students is 38.0. The percentage for Opposite Sex Only students is 57.5. The percentage for Same Sex or Both Sexes students is 52.6. The percentage for No Sexual Contact students is 25.4.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did not drink a bottle or glass of plain water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3.7. The percentage for Heterosexual students is 3.2. The percentage for Gay, Lesbian, or Bisexual students is 3.9. The percentage for Other/Questioning students is 4.0. The percentage for Opposite Sex Only students is 2.9. The percentage for Same Sex or Both Sexes students is 5.2. The percentage for No Sexual Contact students is 3.3.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did not drink a bottle or glass of plain water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3.1. The percentage for 2019 is 2.6. The percentage for 2021 is 3.7.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 can, bottle, or glass of a sugar-sweetened beverage (such as sports drinks (for example, Gatorade or PowerAde), energy drinks (for example, Red Bull or Jolt), lemonade, sweetened tea or coffee drinks, flavored milk, Snapple, or Sunny Delight, not counting soda or pop, one or more times per day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18.2. The percentage for Male students is 18.6. The percentage for Female students is 17.7. The percentage for 9th grade students is 15.3. The percentage for 10th grade students is 17.1. The percentage for 11th grade students is 19.7. The percentage for 12th grade students is 21.1. The percentage for Asian students is 11.6. The percentage for Black students is 22.3. The percentage for Hispanic/Latino students is 18.7. The percentage for Native American students is 22.0. The percentage for White students is 18.3.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Asian students. The prevalence for Hispanic students is higher than for Asian students. The prevalence for Native American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drank a can, bottle, or glass of a sugar-sweetened beverage (such as sports drinks (for example, Gatorade or PowerAde), energy drinks (for example, Red Bull or Jolt), lemonade, sweetened tea or coffee drinks, flavored milk, Snapple, or Sunny Delight, not counting soda or pop, one or more times per day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18.2. The percentage for Heterosexual students is 17.3. The percentage for Gay, Lesbian, or Bisexual students is 21.2. The percentage for Other/Questioning students is 18.4. The percentage for Opposite Sex Only students is 20.6. The percentage for Same Sex or Both Sexes students is 27.3. The percentage for No Sexual Contact students is 14.7.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drank a can, bottle, or glass of a sugar-sweetened beverage (such as sports drinks (for example, Gatorade or PowerAde), energy drinks (for example, Red Bull or Jolt), lemonade, sweetened tea or coffee drinks, flavored milk, Snapple, or Sunny Delight, not counting soda or pop, one or more times per day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18.6. The percentage for 2019 is 18.0. The percentage for 2021 is 18.2.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saw a doctor or nurse (for a check-up or physical exam when they were not sick or injured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77.9. The percentage for Male students is 77.0. The percentage for Female students is 79.2. The percentage for 9th grade students is 78.3. The percentage for 10th grade students is 79.7. The percentage for 11th grade students is 78.1. The percentage for 12th grade students is 75.9. The percentage for Asian students is 73.7. The percentage for Black students is 67.9. The percentage for Hispanic/Latino students is 71.0. The percentage for Native American students is 73.6. The percentage for White students is 79.1.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saw a doctor or nurse (for a check-up or physical exam when they were not sick or injured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77.9. The percentage for Heterosexual students is 80.0. The percentage for Gay, Lesbian, or Bisexual students is 74.8. The percentage for Other/Questioning students is 73.8. The percentage for Opposite Sex Only students is 80.6. The percentage for Same Sex or Both Sexes students is 73.5. The percentage for No Sexual Contact students is 77.9.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2015-2021. This slide shows percentages from 2015 through 2021 for high school students who saw a doctor or nurse (for a check-up or physical exam when they were not sick or injured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79.3. The percentage for 2017 is 76.8. The percentage for 2019 is 80.7. The percentage for 2021 is 77.9.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have ever been told by a doctor or a nurse that they have asthma.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19.6. The percentage for Male students is 19.4. The percentage for Female students is 19.8. The percentage for 9th grade students is 18.9. The percentage for 10th grade students is 18.8. The percentage for 11th grade students is 19.6. The percentage for 12th grade students is 21.1. The percentage for Asian students is 17.5. The percentage for Black students is 23.3. The percentage for Hispanic/Latino students is 26.1. The percentage for Native American students is 22.9. The percentage for White students is 18.9.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Asian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percentages of high school students who have ever been told by a doctor or a nurse that they have asthma.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19.6. The percentage for Heterosexual students is 18.6. The percentage for Gay, Lesbian, or Bisexual students is 23.5. The percentage for Other/Questioning students is 20.4. The percentage for Opposite Sex Only students is 21.4. The percentage for Same Sex or Both Sexes students is 27.3. The percentage for No Sexual Contact students is 17.0.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2019-2021. This slide shows percentages from 2019 through 2021 for high school students who have ever been told by a doctor or a nurse that they have asthma.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2019 is 22.6. The percentage for 2021 is 19.6.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2019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have ever slept away from their parents or guardians because they were kicked out, ran away, or were abandoned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 The percentage for Male students is 3.2. The percentage for Female students is 3.4. The percentage for 9th grade students is 2.6. The percentage for 10th grade students is 2.9. The percentage for 11th grade students is 2.8. The percentage for 12th grade students is 4.6. The percentage for Asian students is 2.4. The percentage for Black students is 5.8. The percentage for Hispanic/Latino students is 6.9. The percentage for Native American students is 10.4. The percentage for White students is 2.9.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Asian students. The prevalence for Hispanic students is higher than for White students. The prevalence for Native American students is higher than for Asian students. The prevalence for Native American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have ever slept away from their parents or guardians because they were kicked out, ran away, or were abandoned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 The percentage for Heterosexual students is 2.7. The percentage for Gay, Lesbian, or Bisexual students is 5.1. The percentage for Other/Questioning students is 4.1. The percentage for Opposite Sex Only students is 4.2. The percentage for Same Sex or Both Sexes students is 11.8. The percentage for No Sexual Contact students is 0.9.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New Hampshire Youth Risk Behavior Surveys, 2017-2021. This slide shows percentages from 2017 through 2021 for high school students who have ever slept away from their parents or guardians because they were kicked out, ran away, or were abandoned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2017 is 4.5. The percentage for 2019 is 4.2. The percentage for 2021 is 3.3.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2017 to 2021.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an adult in their household most of the time or always tried hard to make sure their basic needs were met (such as looking after their safety and making sure they had clean clothes and enough to eat,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89.3. The percentage for Male students is 90.3. The percentage for Female students is 88.5. The percentage for 9th grade students is 89.5. The percentage for 10th grade students is 89.4. The percentage for 11th grade students is 90.4. The percentage for 12th grade students is 88.0. The percentage for Asian students is 86.2. The percentage for Black students is 87.2. The percentage for Hispanic/Latino students is 82.8. The percentage for Native American students is 84.5. The percentage for White students is 90.1.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11th grade students is higher than for 12th grade students. The prevalence for White students is higher than for Asian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New Hampshire Youth Risk Behavior Survey. This slide shows the percentage of high school students who reported that an adult in their household most of the time or always tried hard to make sure their basic needs were met (such as looking after their safety and making sure they had clean clothes and enough to eat,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89.3. The percentage for Heterosexual students is 90.7. The percentage for Gay, Lesbian, or Bisexual students is 85.5. The percentage for Other/Questioning students is 88.1. The percentage for Opposite Sex Only students is 89.0. The percentage for Same Sex or Both Sexes students is 79.7. The percentage for No Sexual Contact students is 92.1.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254</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903818" y="2286000"/>
            <a:ext cx="10384367"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805518" y="3886200"/>
            <a:ext cx="8580967"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a:off x="812800" y="1524000"/>
            <a:ext cx="10746317"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4300" y="342900"/>
            <a:ext cx="2736851" cy="52959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91633" y="342900"/>
            <a:ext cx="8009467" cy="5295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hart Placeholder 2"/>
          <p:cNvSpPr>
            <a:spLocks noGrp="1"/>
          </p:cNvSpPr>
          <p:nvPr>
            <p:ph type="chart" idx="1"/>
          </p:nvPr>
        </p:nvSpPr>
        <p:spPr>
          <a:xfrm>
            <a:off x="812800" y="1524000"/>
            <a:ext cx="10746317" cy="4114800"/>
          </a:xfrm>
          <a:prstGeom prst="rect">
            <a:avLst/>
          </a:prstGeom>
        </p:spPr>
        <p:txBody>
          <a:bodyPr/>
          <a:lstStyle/>
          <a:p>
            <a:pPr lvl="0"/>
            <a:endParaRPr lang="en-US" noProof="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2800" y="1524000"/>
            <a:ext cx="1074631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2801" y="1524000"/>
            <a:ext cx="52705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6501" y="1524000"/>
            <a:ext cx="52726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4406901" y="6310313"/>
            <a:ext cx="6159500" cy="336550"/>
          </a:xfrm>
          <a:prstGeom prst="rect">
            <a:avLst/>
          </a:prstGeom>
          <a:noFill/>
          <a:ln>
            <a:noFill/>
          </a:ln>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a:solidFill>
                <a:srgbClr val="FFFFFF"/>
              </a:solidFill>
              <a:latin typeface="Times New Roman" pitchFamily="18" charset="0"/>
            </a:endParaRPr>
          </a:p>
        </p:txBody>
      </p:sp>
      <p:sp>
        <p:nvSpPr>
          <p:cNvPr id="1029" name="Text Box 12"/>
          <p:cNvSpPr txBox="1">
            <a:spLocks noChangeArrowheads="1"/>
          </p:cNvSpPr>
          <p:nvPr/>
        </p:nvSpPr>
        <p:spPr bwMode="auto">
          <a:xfrm>
            <a:off x="7044267" y="6172200"/>
            <a:ext cx="2548467" cy="336550"/>
          </a:xfrm>
          <a:prstGeom prst="rect">
            <a:avLst/>
          </a:prstGeom>
          <a:noFill/>
          <a:ln>
            <a:noFill/>
          </a:ln>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a:solidFill>
                <a:srgbClr val="FFFFFF"/>
              </a:solidFill>
              <a:latin typeface="Times New Roman" pitchFamily="18" charset="0"/>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733309"/>
            <a:ext cx="12192000" cy="142209"/>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6b48585d119c4fcb" /><Relationship Type="http://schemas.openxmlformats.org/officeDocument/2006/relationships/chart" Target="/ppt/slides/charts/chartf.xml" Id="rId3" /><Relationship Type="http://schemas.openxmlformats.org/officeDocument/2006/relationships/notesSlide" Target="/ppt/notesSlides/notesSlide10.xml" Id="Rb503ffce16714c31" /></Relationships>
</file>

<file path=ppt/slides/_rels/slide100.xml.rels>&#65279;<?xml version="1.0" encoding="utf-8"?><Relationships xmlns="http://schemas.openxmlformats.org/package/2006/relationships"><Relationship Type="http://schemas.openxmlformats.org/officeDocument/2006/relationships/slideLayout" Target="/ppt/slideLayouts/slideLayout12.xml" Id="R27c8f3f27071414d" /><Relationship Type="http://schemas.openxmlformats.org/officeDocument/2006/relationships/chart" Target="/ppt/slides/charts/chartff.xml" Id="rId3" /><Relationship Type="http://schemas.openxmlformats.org/officeDocument/2006/relationships/notesSlide" Target="/ppt/notesSlides/notesSlide100.xml" Id="R73a0dff51f2e4e9e" /></Relationships>
</file>

<file path=ppt/slides/_rels/slide101.xml.rels>&#65279;<?xml version="1.0" encoding="utf-8"?><Relationships xmlns="http://schemas.openxmlformats.org/package/2006/relationships"><Relationship Type="http://schemas.openxmlformats.org/officeDocument/2006/relationships/slideLayout" Target="/ppt/slideLayouts/slideLayout12.xml" Id="R0103dd9ae1ac40ae" /><Relationship Type="http://schemas.openxmlformats.org/officeDocument/2006/relationships/chart" Target="/ppt/slides/charts/chart100.xml" Id="rId3" /><Relationship Type="http://schemas.openxmlformats.org/officeDocument/2006/relationships/notesSlide" Target="/ppt/notesSlides/notesSlide101.xml" Id="Raf0eb5a46a664e0b" /></Relationships>
</file>

<file path=ppt/slides/_rels/slide102.xml.rels>&#65279;<?xml version="1.0" encoding="utf-8"?><Relationships xmlns="http://schemas.openxmlformats.org/package/2006/relationships"><Relationship Type="http://schemas.openxmlformats.org/officeDocument/2006/relationships/slideLayout" Target="/ppt/slideLayouts/slideLayout12.xml" Id="R206cda6574ac4e54" /><Relationship Type="http://schemas.openxmlformats.org/officeDocument/2006/relationships/chart" Target="/ppt/slides/charts/chart101.xml" Id="rId3" /><Relationship Type="http://schemas.openxmlformats.org/officeDocument/2006/relationships/notesSlide" Target="/ppt/notesSlides/notesSlide102.xml" Id="R2fe39c6130574add" /></Relationships>
</file>

<file path=ppt/slides/_rels/slide103.xml.rels>&#65279;<?xml version="1.0" encoding="utf-8"?><Relationships xmlns="http://schemas.openxmlformats.org/package/2006/relationships"><Relationship Type="http://schemas.openxmlformats.org/officeDocument/2006/relationships/slideLayout" Target="/ppt/slideLayouts/slideLayout12.xml" Id="R0ac271df939e4a02" /><Relationship Type="http://schemas.openxmlformats.org/officeDocument/2006/relationships/chart" Target="/ppt/slides/charts/chart102.xml" Id="rId3" /><Relationship Type="http://schemas.openxmlformats.org/officeDocument/2006/relationships/notesSlide" Target="/ppt/notesSlides/notesSlide103.xml" Id="R95d78c8e381a4660" /></Relationships>
</file>

<file path=ppt/slides/_rels/slide104.xml.rels>&#65279;<?xml version="1.0" encoding="utf-8"?><Relationships xmlns="http://schemas.openxmlformats.org/package/2006/relationships"><Relationship Type="http://schemas.openxmlformats.org/officeDocument/2006/relationships/slideLayout" Target="/ppt/slideLayouts/slideLayout12.xml" Id="R36bb1a6ce978426f" /><Relationship Type="http://schemas.openxmlformats.org/officeDocument/2006/relationships/chart" Target="/ppt/slides/charts/chart103.xml" Id="rId3" /><Relationship Type="http://schemas.openxmlformats.org/officeDocument/2006/relationships/notesSlide" Target="/ppt/notesSlides/notesSlide104.xml" Id="Racbf96711ddb40d6" /></Relationships>
</file>

<file path=ppt/slides/_rels/slide105.xml.rels>&#65279;<?xml version="1.0" encoding="utf-8"?><Relationships xmlns="http://schemas.openxmlformats.org/package/2006/relationships"><Relationship Type="http://schemas.openxmlformats.org/officeDocument/2006/relationships/slideLayout" Target="/ppt/slideLayouts/slideLayout12.xml" Id="R38756c6e489c4fa3" /><Relationship Type="http://schemas.openxmlformats.org/officeDocument/2006/relationships/chart" Target="/ppt/slides/charts/chart104.xml" Id="rId3" /><Relationship Type="http://schemas.openxmlformats.org/officeDocument/2006/relationships/notesSlide" Target="/ppt/notesSlides/notesSlide105.xml" Id="R4c8eccf9194343e1" /></Relationships>
</file>

<file path=ppt/slides/_rels/slide106.xml.rels>&#65279;<?xml version="1.0" encoding="utf-8"?><Relationships xmlns="http://schemas.openxmlformats.org/package/2006/relationships"><Relationship Type="http://schemas.openxmlformats.org/officeDocument/2006/relationships/slideLayout" Target="/ppt/slideLayouts/slideLayout12.xml" Id="Rd6d9f6011e1a4df4" /><Relationship Type="http://schemas.openxmlformats.org/officeDocument/2006/relationships/chart" Target="/ppt/slides/charts/chart105.xml" Id="rId3" /><Relationship Type="http://schemas.openxmlformats.org/officeDocument/2006/relationships/notesSlide" Target="/ppt/notesSlides/notesSlide106.xml" Id="R83b7a9c1a51841e3" /></Relationships>
</file>

<file path=ppt/slides/_rels/slide107.xml.rels>&#65279;<?xml version="1.0" encoding="utf-8"?><Relationships xmlns="http://schemas.openxmlformats.org/package/2006/relationships"><Relationship Type="http://schemas.openxmlformats.org/officeDocument/2006/relationships/slideLayout" Target="/ppt/slideLayouts/slideLayout12.xml" Id="R8b4059885d6d4900" /><Relationship Type="http://schemas.openxmlformats.org/officeDocument/2006/relationships/chart" Target="/ppt/slides/charts/chart106.xml" Id="rId3" /><Relationship Type="http://schemas.openxmlformats.org/officeDocument/2006/relationships/notesSlide" Target="/ppt/notesSlides/notesSlide107.xml" Id="Rb21753b847634ce2" /></Relationships>
</file>

<file path=ppt/slides/_rels/slide108.xml.rels>&#65279;<?xml version="1.0" encoding="utf-8"?><Relationships xmlns="http://schemas.openxmlformats.org/package/2006/relationships"><Relationship Type="http://schemas.openxmlformats.org/officeDocument/2006/relationships/slideLayout" Target="/ppt/slideLayouts/slideLayout12.xml" Id="R0914341783a54d8a" /><Relationship Type="http://schemas.openxmlformats.org/officeDocument/2006/relationships/chart" Target="/ppt/slides/charts/chart107.xml" Id="rId3" /><Relationship Type="http://schemas.openxmlformats.org/officeDocument/2006/relationships/notesSlide" Target="/ppt/notesSlides/notesSlide108.xml" Id="Rb58ca8953e1e4cce" /></Relationships>
</file>

<file path=ppt/slides/_rels/slide109.xml.rels>&#65279;<?xml version="1.0" encoding="utf-8"?><Relationships xmlns="http://schemas.openxmlformats.org/package/2006/relationships"><Relationship Type="http://schemas.openxmlformats.org/officeDocument/2006/relationships/slideLayout" Target="/ppt/slideLayouts/slideLayout12.xml" Id="Rf9f33e3eb06546c2" /><Relationship Type="http://schemas.openxmlformats.org/officeDocument/2006/relationships/chart" Target="/ppt/slides/charts/chart108.xml" Id="rId3" /><Relationship Type="http://schemas.openxmlformats.org/officeDocument/2006/relationships/notesSlide" Target="/ppt/notesSlides/notesSlide109.xml" Id="Rfc5bcca9eeaf4f96" /></Relationships>
</file>

<file path=ppt/slides/_rels/slide10a.xml.rels>&#65279;<?xml version="1.0" encoding="utf-8"?><Relationships xmlns="http://schemas.openxmlformats.org/package/2006/relationships"><Relationship Type="http://schemas.openxmlformats.org/officeDocument/2006/relationships/slideLayout" Target="/ppt/slideLayouts/slideLayout12.xml" Id="R960be1f565a6453a" /><Relationship Type="http://schemas.openxmlformats.org/officeDocument/2006/relationships/chart" Target="/ppt/slides/charts/chart109.xml" Id="rId3" /><Relationship Type="http://schemas.openxmlformats.org/officeDocument/2006/relationships/notesSlide" Target="/ppt/notesSlides/notesSlide10a.xml" Id="Re711dbbf266449e2" /></Relationships>
</file>

<file path=ppt/slides/_rels/slide10b.xml.rels>&#65279;<?xml version="1.0" encoding="utf-8"?><Relationships xmlns="http://schemas.openxmlformats.org/package/2006/relationships"><Relationship Type="http://schemas.openxmlformats.org/officeDocument/2006/relationships/slideLayout" Target="/ppt/slideLayouts/slideLayout12.xml" Id="R5e169eedfeda4d0c" /><Relationship Type="http://schemas.openxmlformats.org/officeDocument/2006/relationships/chart" Target="/ppt/slides/charts/chart10a.xml" Id="rId3" /><Relationship Type="http://schemas.openxmlformats.org/officeDocument/2006/relationships/notesSlide" Target="/ppt/notesSlides/notesSlide10b.xml" Id="Raea9c712d011437f" /></Relationships>
</file>

<file path=ppt/slides/_rels/slide10c.xml.rels>&#65279;<?xml version="1.0" encoding="utf-8"?><Relationships xmlns="http://schemas.openxmlformats.org/package/2006/relationships"><Relationship Type="http://schemas.openxmlformats.org/officeDocument/2006/relationships/slideLayout" Target="/ppt/slideLayouts/slideLayout12.xml" Id="R1231934ddc8d466e" /><Relationship Type="http://schemas.openxmlformats.org/officeDocument/2006/relationships/chart" Target="/ppt/slides/charts/chart10b.xml" Id="rId3" /><Relationship Type="http://schemas.openxmlformats.org/officeDocument/2006/relationships/notesSlide" Target="/ppt/notesSlides/notesSlide10c.xml" Id="Re5303babfd224ed4" /></Relationships>
</file>

<file path=ppt/slides/_rels/slide10d.xml.rels>&#65279;<?xml version="1.0" encoding="utf-8"?><Relationships xmlns="http://schemas.openxmlformats.org/package/2006/relationships"><Relationship Type="http://schemas.openxmlformats.org/officeDocument/2006/relationships/slideLayout" Target="/ppt/slideLayouts/slideLayout12.xml" Id="R1a26d2573f0d4066" /><Relationship Type="http://schemas.openxmlformats.org/officeDocument/2006/relationships/chart" Target="/ppt/slides/charts/chart10c.xml" Id="rId3" /><Relationship Type="http://schemas.openxmlformats.org/officeDocument/2006/relationships/notesSlide" Target="/ppt/notesSlides/notesSlide10d.xml" Id="R0e34046718ef4ff4" /></Relationships>
</file>

<file path=ppt/slides/_rels/slide10e.xml.rels>&#65279;<?xml version="1.0" encoding="utf-8"?><Relationships xmlns="http://schemas.openxmlformats.org/package/2006/relationships"><Relationship Type="http://schemas.openxmlformats.org/officeDocument/2006/relationships/slideLayout" Target="/ppt/slideLayouts/slideLayout12.xml" Id="R1149dfa59a544450" /><Relationship Type="http://schemas.openxmlformats.org/officeDocument/2006/relationships/chart" Target="/ppt/slides/charts/chart10d.xml" Id="rId3" /><Relationship Type="http://schemas.openxmlformats.org/officeDocument/2006/relationships/notesSlide" Target="/ppt/notesSlides/notesSlide10e.xml" Id="Rcf94d0e6e91a4c60" /></Relationships>
</file>

<file path=ppt/slides/_rels/slide10f.xml.rels>&#65279;<?xml version="1.0" encoding="utf-8"?><Relationships xmlns="http://schemas.openxmlformats.org/package/2006/relationships"><Relationship Type="http://schemas.openxmlformats.org/officeDocument/2006/relationships/slideLayout" Target="/ppt/slideLayouts/slideLayout12.xml" Id="R848daf28ed2148b0" /><Relationship Type="http://schemas.openxmlformats.org/officeDocument/2006/relationships/chart" Target="/ppt/slides/charts/chart10e.xml" Id="rId3" /><Relationship Type="http://schemas.openxmlformats.org/officeDocument/2006/relationships/notesSlide" Target="/ppt/notesSlides/notesSlide10f.xml" Id="R4e497ebf48c94c53"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8ebe2ecec5364633" /><Relationship Type="http://schemas.openxmlformats.org/officeDocument/2006/relationships/chart" Target="/ppt/slides/charts/chart10.xml" Id="rId3" /><Relationship Type="http://schemas.openxmlformats.org/officeDocument/2006/relationships/notesSlide" Target="/ppt/notesSlides/notesSlide11.xml" Id="Rd4d114dde7ba4d05" /></Relationships>
</file>

<file path=ppt/slides/_rels/slide110.xml.rels>&#65279;<?xml version="1.0" encoding="utf-8"?><Relationships xmlns="http://schemas.openxmlformats.org/package/2006/relationships"><Relationship Type="http://schemas.openxmlformats.org/officeDocument/2006/relationships/slideLayout" Target="/ppt/slideLayouts/slideLayout12.xml" Id="R682ed9255bcc4d07" /><Relationship Type="http://schemas.openxmlformats.org/officeDocument/2006/relationships/chart" Target="/ppt/slides/charts/chart10f.xml" Id="rId3" /><Relationship Type="http://schemas.openxmlformats.org/officeDocument/2006/relationships/notesSlide" Target="/ppt/notesSlides/notesSlide110.xml" Id="Re947b10b9eca4cce" /></Relationships>
</file>

<file path=ppt/slides/_rels/slide111.xml.rels>&#65279;<?xml version="1.0" encoding="utf-8"?><Relationships xmlns="http://schemas.openxmlformats.org/package/2006/relationships"><Relationship Type="http://schemas.openxmlformats.org/officeDocument/2006/relationships/slideLayout" Target="/ppt/slideLayouts/slideLayout12.xml" Id="Ra35ed3bb3faf4e96" /><Relationship Type="http://schemas.openxmlformats.org/officeDocument/2006/relationships/chart" Target="/ppt/slides/charts/chart110.xml" Id="rId3" /><Relationship Type="http://schemas.openxmlformats.org/officeDocument/2006/relationships/notesSlide" Target="/ppt/notesSlides/notesSlide111.xml" Id="Rd2c1f94d1bc24dcb" /></Relationships>
</file>

<file path=ppt/slides/_rels/slide112.xml.rels>&#65279;<?xml version="1.0" encoding="utf-8"?><Relationships xmlns="http://schemas.openxmlformats.org/package/2006/relationships"><Relationship Type="http://schemas.openxmlformats.org/officeDocument/2006/relationships/slideLayout" Target="/ppt/slideLayouts/slideLayout12.xml" Id="R2c4e3eeedf3b441e" /><Relationship Type="http://schemas.openxmlformats.org/officeDocument/2006/relationships/chart" Target="/ppt/slides/charts/chart111.xml" Id="rId3" /><Relationship Type="http://schemas.openxmlformats.org/officeDocument/2006/relationships/notesSlide" Target="/ppt/notesSlides/notesSlide112.xml" Id="R758d69b7aa0b4805" /></Relationships>
</file>

<file path=ppt/slides/_rels/slide113.xml.rels>&#65279;<?xml version="1.0" encoding="utf-8"?><Relationships xmlns="http://schemas.openxmlformats.org/package/2006/relationships"><Relationship Type="http://schemas.openxmlformats.org/officeDocument/2006/relationships/slideLayout" Target="/ppt/slideLayouts/slideLayout12.xml" Id="Rdbcaab6cd2014d56" /><Relationship Type="http://schemas.openxmlformats.org/officeDocument/2006/relationships/chart" Target="/ppt/slides/charts/chart112.xml" Id="rId3" /><Relationship Type="http://schemas.openxmlformats.org/officeDocument/2006/relationships/notesSlide" Target="/ppt/notesSlides/notesSlide113.xml" Id="R0f56e9252c914960" /></Relationships>
</file>

<file path=ppt/slides/_rels/slide114.xml.rels>&#65279;<?xml version="1.0" encoding="utf-8"?><Relationships xmlns="http://schemas.openxmlformats.org/package/2006/relationships"><Relationship Type="http://schemas.openxmlformats.org/officeDocument/2006/relationships/slideLayout" Target="/ppt/slideLayouts/slideLayout12.xml" Id="R9ac92c7f2f324418" /><Relationship Type="http://schemas.openxmlformats.org/officeDocument/2006/relationships/chart" Target="/ppt/slides/charts/chart113.xml" Id="rId3" /><Relationship Type="http://schemas.openxmlformats.org/officeDocument/2006/relationships/notesSlide" Target="/ppt/notesSlides/notesSlide114.xml" Id="R830903b5f854446f" /></Relationships>
</file>

<file path=ppt/slides/_rels/slide115.xml.rels>&#65279;<?xml version="1.0" encoding="utf-8"?><Relationships xmlns="http://schemas.openxmlformats.org/package/2006/relationships"><Relationship Type="http://schemas.openxmlformats.org/officeDocument/2006/relationships/slideLayout" Target="/ppt/slideLayouts/slideLayout12.xml" Id="R3d0bd2b0342d4f10" /><Relationship Type="http://schemas.openxmlformats.org/officeDocument/2006/relationships/chart" Target="/ppt/slides/charts/chart114.xml" Id="rId3" /><Relationship Type="http://schemas.openxmlformats.org/officeDocument/2006/relationships/notesSlide" Target="/ppt/notesSlides/notesSlide115.xml" Id="R2938e9a9ad564bf3" /></Relationships>
</file>

<file path=ppt/slides/_rels/slide116.xml.rels>&#65279;<?xml version="1.0" encoding="utf-8"?><Relationships xmlns="http://schemas.openxmlformats.org/package/2006/relationships"><Relationship Type="http://schemas.openxmlformats.org/officeDocument/2006/relationships/slideLayout" Target="/ppt/slideLayouts/slideLayout12.xml" Id="Rcc6e10f24b0c45c5" /><Relationship Type="http://schemas.openxmlformats.org/officeDocument/2006/relationships/chart" Target="/ppt/slides/charts/chart115.xml" Id="rId3" /><Relationship Type="http://schemas.openxmlformats.org/officeDocument/2006/relationships/notesSlide" Target="/ppt/notesSlides/notesSlide116.xml" Id="R9961d3877593456d" /></Relationships>
</file>

<file path=ppt/slides/_rels/slide117.xml.rels>&#65279;<?xml version="1.0" encoding="utf-8"?><Relationships xmlns="http://schemas.openxmlformats.org/package/2006/relationships"><Relationship Type="http://schemas.openxmlformats.org/officeDocument/2006/relationships/slideLayout" Target="/ppt/slideLayouts/slideLayout12.xml" Id="R11591c25bb9c4d34" /><Relationship Type="http://schemas.openxmlformats.org/officeDocument/2006/relationships/chart" Target="/ppt/slides/charts/chart116.xml" Id="rId3" /><Relationship Type="http://schemas.openxmlformats.org/officeDocument/2006/relationships/notesSlide" Target="/ppt/notesSlides/notesSlide117.xml" Id="R3488885e04fd46f5" /></Relationships>
</file>

<file path=ppt/slides/_rels/slide118.xml.rels>&#65279;<?xml version="1.0" encoding="utf-8"?><Relationships xmlns="http://schemas.openxmlformats.org/package/2006/relationships"><Relationship Type="http://schemas.openxmlformats.org/officeDocument/2006/relationships/slideLayout" Target="/ppt/slideLayouts/slideLayout12.xml" Id="R1d486cc092544120" /><Relationship Type="http://schemas.openxmlformats.org/officeDocument/2006/relationships/chart" Target="/ppt/slides/charts/chart117.xml" Id="rId3" /><Relationship Type="http://schemas.openxmlformats.org/officeDocument/2006/relationships/notesSlide" Target="/ppt/notesSlides/notesSlide118.xml" Id="Rc5b55d9cee3b46b7" /></Relationships>
</file>

<file path=ppt/slides/_rels/slide119.xml.rels>&#65279;<?xml version="1.0" encoding="utf-8"?><Relationships xmlns="http://schemas.openxmlformats.org/package/2006/relationships"><Relationship Type="http://schemas.openxmlformats.org/officeDocument/2006/relationships/slideLayout" Target="/ppt/slideLayouts/slideLayout12.xml" Id="R7dcce771ac9047f0" /><Relationship Type="http://schemas.openxmlformats.org/officeDocument/2006/relationships/chart" Target="/ppt/slides/charts/chart118.xml" Id="rId3" /><Relationship Type="http://schemas.openxmlformats.org/officeDocument/2006/relationships/notesSlide" Target="/ppt/notesSlides/notesSlide119.xml" Id="Ra21d5640565d4182" /></Relationships>
</file>

<file path=ppt/slides/_rels/slide11a.xml.rels>&#65279;<?xml version="1.0" encoding="utf-8"?><Relationships xmlns="http://schemas.openxmlformats.org/package/2006/relationships"><Relationship Type="http://schemas.openxmlformats.org/officeDocument/2006/relationships/slideLayout" Target="/ppt/slideLayouts/slideLayout12.xml" Id="R94e9c70aac474826" /><Relationship Type="http://schemas.openxmlformats.org/officeDocument/2006/relationships/chart" Target="/ppt/slides/charts/chart119.xml" Id="rId3" /><Relationship Type="http://schemas.openxmlformats.org/officeDocument/2006/relationships/notesSlide" Target="/ppt/notesSlides/notesSlide11a.xml" Id="Re1600b2e0be84033" /></Relationships>
</file>

<file path=ppt/slides/_rels/slide11b.xml.rels>&#65279;<?xml version="1.0" encoding="utf-8"?><Relationships xmlns="http://schemas.openxmlformats.org/package/2006/relationships"><Relationship Type="http://schemas.openxmlformats.org/officeDocument/2006/relationships/slideLayout" Target="/ppt/slideLayouts/slideLayout12.xml" Id="Rd6f7c7460fa64b96" /><Relationship Type="http://schemas.openxmlformats.org/officeDocument/2006/relationships/chart" Target="/ppt/slides/charts/chart11a.xml" Id="rId3" /><Relationship Type="http://schemas.openxmlformats.org/officeDocument/2006/relationships/notesSlide" Target="/ppt/notesSlides/notesSlide11b.xml" Id="Re894a98e620c4dff" /></Relationships>
</file>

<file path=ppt/slides/_rels/slide11c.xml.rels>&#65279;<?xml version="1.0" encoding="utf-8"?><Relationships xmlns="http://schemas.openxmlformats.org/package/2006/relationships"><Relationship Type="http://schemas.openxmlformats.org/officeDocument/2006/relationships/slideLayout" Target="/ppt/slideLayouts/slideLayout12.xml" Id="Rdbba174ce04441e2" /><Relationship Type="http://schemas.openxmlformats.org/officeDocument/2006/relationships/chart" Target="/ppt/slides/charts/chart11b.xml" Id="rId3" /><Relationship Type="http://schemas.openxmlformats.org/officeDocument/2006/relationships/notesSlide" Target="/ppt/notesSlides/notesSlide11c.xml" Id="Ra21568a7ab304d1b" /></Relationships>
</file>

<file path=ppt/slides/_rels/slide11d.xml.rels>&#65279;<?xml version="1.0" encoding="utf-8"?><Relationships xmlns="http://schemas.openxmlformats.org/package/2006/relationships"><Relationship Type="http://schemas.openxmlformats.org/officeDocument/2006/relationships/slideLayout" Target="/ppt/slideLayouts/slideLayout12.xml" Id="Re2bd25d750984b06" /><Relationship Type="http://schemas.openxmlformats.org/officeDocument/2006/relationships/chart" Target="/ppt/slides/charts/chart11c.xml" Id="rId3" /><Relationship Type="http://schemas.openxmlformats.org/officeDocument/2006/relationships/notesSlide" Target="/ppt/notesSlides/notesSlide11d.xml" Id="Rb91f00aeef8f4a8a" /></Relationships>
</file>

<file path=ppt/slides/_rels/slide11e.xml.rels>&#65279;<?xml version="1.0" encoding="utf-8"?><Relationships xmlns="http://schemas.openxmlformats.org/package/2006/relationships"><Relationship Type="http://schemas.openxmlformats.org/officeDocument/2006/relationships/slideLayout" Target="/ppt/slideLayouts/slideLayout12.xml" Id="R3ff7585e87d1444a" /><Relationship Type="http://schemas.openxmlformats.org/officeDocument/2006/relationships/chart" Target="/ppt/slides/charts/chart11d.xml" Id="rId3" /><Relationship Type="http://schemas.openxmlformats.org/officeDocument/2006/relationships/notesSlide" Target="/ppt/notesSlides/notesSlide11e.xml" Id="Rad49d07e38ee4f21" /></Relationships>
</file>

<file path=ppt/slides/_rels/slide11f.xml.rels>&#65279;<?xml version="1.0" encoding="utf-8"?><Relationships xmlns="http://schemas.openxmlformats.org/package/2006/relationships"><Relationship Type="http://schemas.openxmlformats.org/officeDocument/2006/relationships/slideLayout" Target="/ppt/slideLayouts/slideLayout12.xml" Id="R83ca3598e8a94ff6" /><Relationship Type="http://schemas.openxmlformats.org/officeDocument/2006/relationships/chart" Target="/ppt/slides/charts/chart11e.xml" Id="rId3" /><Relationship Type="http://schemas.openxmlformats.org/officeDocument/2006/relationships/notesSlide" Target="/ppt/notesSlides/notesSlide11f.xml" Id="R7c97f3f0b633480a"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19e37ab7cf9149c7" /><Relationship Type="http://schemas.openxmlformats.org/officeDocument/2006/relationships/chart" Target="/ppt/slides/charts/chart11.xml" Id="rId3" /><Relationship Type="http://schemas.openxmlformats.org/officeDocument/2006/relationships/notesSlide" Target="/ppt/notesSlides/notesSlide12.xml" Id="R8a38f556e1144870" /></Relationships>
</file>

<file path=ppt/slides/_rels/slide120.xml.rels>&#65279;<?xml version="1.0" encoding="utf-8"?><Relationships xmlns="http://schemas.openxmlformats.org/package/2006/relationships"><Relationship Type="http://schemas.openxmlformats.org/officeDocument/2006/relationships/slideLayout" Target="/ppt/slideLayouts/slideLayout12.xml" Id="Rc196621dd3b54a70" /><Relationship Type="http://schemas.openxmlformats.org/officeDocument/2006/relationships/chart" Target="/ppt/slides/charts/chart11f.xml" Id="rId3" /><Relationship Type="http://schemas.openxmlformats.org/officeDocument/2006/relationships/notesSlide" Target="/ppt/notesSlides/notesSlide120.xml" Id="R3daae4582a01427b" /></Relationships>
</file>

<file path=ppt/slides/_rels/slide121.xml.rels>&#65279;<?xml version="1.0" encoding="utf-8"?><Relationships xmlns="http://schemas.openxmlformats.org/package/2006/relationships"><Relationship Type="http://schemas.openxmlformats.org/officeDocument/2006/relationships/slideLayout" Target="/ppt/slideLayouts/slideLayout12.xml" Id="R4b771ecddb1e4172" /><Relationship Type="http://schemas.openxmlformats.org/officeDocument/2006/relationships/chart" Target="/ppt/slides/charts/chart120.xml" Id="rId3" /><Relationship Type="http://schemas.openxmlformats.org/officeDocument/2006/relationships/notesSlide" Target="/ppt/notesSlides/notesSlide121.xml" Id="R38d4b9c6984f46f1" /></Relationships>
</file>

<file path=ppt/slides/_rels/slide122.xml.rels>&#65279;<?xml version="1.0" encoding="utf-8"?><Relationships xmlns="http://schemas.openxmlformats.org/package/2006/relationships"><Relationship Type="http://schemas.openxmlformats.org/officeDocument/2006/relationships/slideLayout" Target="/ppt/slideLayouts/slideLayout12.xml" Id="R99897b98b6874288" /><Relationship Type="http://schemas.openxmlformats.org/officeDocument/2006/relationships/chart" Target="/ppt/slides/charts/chart121.xml" Id="rId3" /><Relationship Type="http://schemas.openxmlformats.org/officeDocument/2006/relationships/notesSlide" Target="/ppt/notesSlides/notesSlide122.xml" Id="R56fe28d2f3534485" /></Relationships>
</file>

<file path=ppt/slides/_rels/slide123.xml.rels>&#65279;<?xml version="1.0" encoding="utf-8"?><Relationships xmlns="http://schemas.openxmlformats.org/package/2006/relationships"><Relationship Type="http://schemas.openxmlformats.org/officeDocument/2006/relationships/slideLayout" Target="/ppt/slideLayouts/slideLayout12.xml" Id="R140e7480b93c4e25" /><Relationship Type="http://schemas.openxmlformats.org/officeDocument/2006/relationships/chart" Target="/ppt/slides/charts/chart122.xml" Id="rId3" /><Relationship Type="http://schemas.openxmlformats.org/officeDocument/2006/relationships/notesSlide" Target="/ppt/notesSlides/notesSlide123.xml" Id="Rb4a9577d08d449ab" /></Relationships>
</file>

<file path=ppt/slides/_rels/slide124.xml.rels>&#65279;<?xml version="1.0" encoding="utf-8"?><Relationships xmlns="http://schemas.openxmlformats.org/package/2006/relationships"><Relationship Type="http://schemas.openxmlformats.org/officeDocument/2006/relationships/slideLayout" Target="/ppt/slideLayouts/slideLayout12.xml" Id="R5f7e75a5be05414d" /><Relationship Type="http://schemas.openxmlformats.org/officeDocument/2006/relationships/chart" Target="/ppt/slides/charts/chart123.xml" Id="rId3" /><Relationship Type="http://schemas.openxmlformats.org/officeDocument/2006/relationships/notesSlide" Target="/ppt/notesSlides/notesSlide124.xml" Id="R3eb92c385ad64d16" /></Relationships>
</file>

<file path=ppt/slides/_rels/slide125.xml.rels>&#65279;<?xml version="1.0" encoding="utf-8"?><Relationships xmlns="http://schemas.openxmlformats.org/package/2006/relationships"><Relationship Type="http://schemas.openxmlformats.org/officeDocument/2006/relationships/slideLayout" Target="/ppt/slideLayouts/slideLayout12.xml" Id="R2f1399dc1ba6456a" /><Relationship Type="http://schemas.openxmlformats.org/officeDocument/2006/relationships/chart" Target="/ppt/slides/charts/chart124.xml" Id="rId3" /><Relationship Type="http://schemas.openxmlformats.org/officeDocument/2006/relationships/notesSlide" Target="/ppt/notesSlides/notesSlide125.xml" Id="R0ec063638a5d403a" /></Relationships>
</file>

<file path=ppt/slides/_rels/slide126.xml.rels>&#65279;<?xml version="1.0" encoding="utf-8"?><Relationships xmlns="http://schemas.openxmlformats.org/package/2006/relationships"><Relationship Type="http://schemas.openxmlformats.org/officeDocument/2006/relationships/slideLayout" Target="/ppt/slideLayouts/slideLayout12.xml" Id="R072f7a87b46944d5" /><Relationship Type="http://schemas.openxmlformats.org/officeDocument/2006/relationships/chart" Target="/ppt/slides/charts/chart125.xml" Id="rId3" /><Relationship Type="http://schemas.openxmlformats.org/officeDocument/2006/relationships/notesSlide" Target="/ppt/notesSlides/notesSlide126.xml" Id="Rf4d126a8171d4ee2" /></Relationships>
</file>

<file path=ppt/slides/_rels/slide127.xml.rels>&#65279;<?xml version="1.0" encoding="utf-8"?><Relationships xmlns="http://schemas.openxmlformats.org/package/2006/relationships"><Relationship Type="http://schemas.openxmlformats.org/officeDocument/2006/relationships/slideLayout" Target="/ppt/slideLayouts/slideLayout12.xml" Id="Rce797122154f411c" /><Relationship Type="http://schemas.openxmlformats.org/officeDocument/2006/relationships/chart" Target="/ppt/slides/charts/chart126.xml" Id="rId3" /><Relationship Type="http://schemas.openxmlformats.org/officeDocument/2006/relationships/notesSlide" Target="/ppt/notesSlides/notesSlide127.xml" Id="Rcaa7848941b545df" /></Relationships>
</file>

<file path=ppt/slides/_rels/slide128.xml.rels>&#65279;<?xml version="1.0" encoding="utf-8"?><Relationships xmlns="http://schemas.openxmlformats.org/package/2006/relationships"><Relationship Type="http://schemas.openxmlformats.org/officeDocument/2006/relationships/slideLayout" Target="/ppt/slideLayouts/slideLayout12.xml" Id="R3c5b4c37f16d45d9" /><Relationship Type="http://schemas.openxmlformats.org/officeDocument/2006/relationships/chart" Target="/ppt/slides/charts/chart127.xml" Id="rId3" /><Relationship Type="http://schemas.openxmlformats.org/officeDocument/2006/relationships/notesSlide" Target="/ppt/notesSlides/notesSlide128.xml" Id="R8097c7962f8543c0" /></Relationships>
</file>

<file path=ppt/slides/_rels/slide129.xml.rels>&#65279;<?xml version="1.0" encoding="utf-8"?><Relationships xmlns="http://schemas.openxmlformats.org/package/2006/relationships"><Relationship Type="http://schemas.openxmlformats.org/officeDocument/2006/relationships/slideLayout" Target="/ppt/slideLayouts/slideLayout12.xml" Id="R38e4078cb2ec4a47" /><Relationship Type="http://schemas.openxmlformats.org/officeDocument/2006/relationships/chart" Target="/ppt/slides/charts/chart128.xml" Id="rId3" /><Relationship Type="http://schemas.openxmlformats.org/officeDocument/2006/relationships/notesSlide" Target="/ppt/notesSlides/notesSlide129.xml" Id="Rc6cea44d441b46d0" /></Relationships>
</file>

<file path=ppt/slides/_rels/slide12a.xml.rels>&#65279;<?xml version="1.0" encoding="utf-8"?><Relationships xmlns="http://schemas.openxmlformats.org/package/2006/relationships"><Relationship Type="http://schemas.openxmlformats.org/officeDocument/2006/relationships/slideLayout" Target="/ppt/slideLayouts/slideLayout12.xml" Id="R4008f7643e6c4e8d" /><Relationship Type="http://schemas.openxmlformats.org/officeDocument/2006/relationships/chart" Target="/ppt/slides/charts/chart129.xml" Id="rId3" /><Relationship Type="http://schemas.openxmlformats.org/officeDocument/2006/relationships/notesSlide" Target="/ppt/notesSlides/notesSlide12a.xml" Id="R395138839061439d" /></Relationships>
</file>

<file path=ppt/slides/_rels/slide12b.xml.rels>&#65279;<?xml version="1.0" encoding="utf-8"?><Relationships xmlns="http://schemas.openxmlformats.org/package/2006/relationships"><Relationship Type="http://schemas.openxmlformats.org/officeDocument/2006/relationships/slideLayout" Target="/ppt/slideLayouts/slideLayout12.xml" Id="R3f4e8539e5424aab" /><Relationship Type="http://schemas.openxmlformats.org/officeDocument/2006/relationships/chart" Target="/ppt/slides/charts/chart12a.xml" Id="rId3" /><Relationship Type="http://schemas.openxmlformats.org/officeDocument/2006/relationships/notesSlide" Target="/ppt/notesSlides/notesSlide12b.xml" Id="Rc9331952558640cb" /></Relationships>
</file>

<file path=ppt/slides/_rels/slide12c.xml.rels>&#65279;<?xml version="1.0" encoding="utf-8"?><Relationships xmlns="http://schemas.openxmlformats.org/package/2006/relationships"><Relationship Type="http://schemas.openxmlformats.org/officeDocument/2006/relationships/slideLayout" Target="/ppt/slideLayouts/slideLayout12.xml" Id="R4134da332a8d40a7" /><Relationship Type="http://schemas.openxmlformats.org/officeDocument/2006/relationships/chart" Target="/ppt/slides/charts/chart12b.xml" Id="rId3" /><Relationship Type="http://schemas.openxmlformats.org/officeDocument/2006/relationships/notesSlide" Target="/ppt/notesSlides/notesSlide12c.xml" Id="Rd1cfdd3e012e4813" /></Relationships>
</file>

<file path=ppt/slides/_rels/slide12d.xml.rels>&#65279;<?xml version="1.0" encoding="utf-8"?><Relationships xmlns="http://schemas.openxmlformats.org/package/2006/relationships"><Relationship Type="http://schemas.openxmlformats.org/officeDocument/2006/relationships/slideLayout" Target="/ppt/slideLayouts/slideLayout12.xml" Id="Rffbb0ff18142462a" /><Relationship Type="http://schemas.openxmlformats.org/officeDocument/2006/relationships/chart" Target="/ppt/slides/charts/chart12c.xml" Id="rId3" /><Relationship Type="http://schemas.openxmlformats.org/officeDocument/2006/relationships/notesSlide" Target="/ppt/notesSlides/notesSlide12d.xml" Id="R65ce4d9537764b12" /></Relationships>
</file>

<file path=ppt/slides/_rels/slide12e.xml.rels>&#65279;<?xml version="1.0" encoding="utf-8"?><Relationships xmlns="http://schemas.openxmlformats.org/package/2006/relationships"><Relationship Type="http://schemas.openxmlformats.org/officeDocument/2006/relationships/slideLayout" Target="/ppt/slideLayouts/slideLayout12.xml" Id="Ra20008d22fb94200" /><Relationship Type="http://schemas.openxmlformats.org/officeDocument/2006/relationships/chart" Target="/ppt/slides/charts/chart12d.xml" Id="rId3" /><Relationship Type="http://schemas.openxmlformats.org/officeDocument/2006/relationships/notesSlide" Target="/ppt/notesSlides/notesSlide12e.xml" Id="R0913999001574159" /></Relationships>
</file>

<file path=ppt/slides/_rels/slide12f.xml.rels>&#65279;<?xml version="1.0" encoding="utf-8"?><Relationships xmlns="http://schemas.openxmlformats.org/package/2006/relationships"><Relationship Type="http://schemas.openxmlformats.org/officeDocument/2006/relationships/slideLayout" Target="/ppt/slideLayouts/slideLayout12.xml" Id="Rac96c214f099473f" /><Relationship Type="http://schemas.openxmlformats.org/officeDocument/2006/relationships/chart" Target="/ppt/slides/charts/chart12e.xml" Id="rId3" /><Relationship Type="http://schemas.openxmlformats.org/officeDocument/2006/relationships/notesSlide" Target="/ppt/notesSlides/notesSlide12f.xml" Id="R85ad105fd1064a9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4bd7f657c98c4373" /><Relationship Type="http://schemas.openxmlformats.org/officeDocument/2006/relationships/chart" Target="/ppt/slides/charts/chart12.xml" Id="rId3" /><Relationship Type="http://schemas.openxmlformats.org/officeDocument/2006/relationships/notesSlide" Target="/ppt/notesSlides/notesSlide13.xml" Id="Redcc61bf03494a1b" /></Relationships>
</file>

<file path=ppt/slides/_rels/slide130.xml.rels>&#65279;<?xml version="1.0" encoding="utf-8"?><Relationships xmlns="http://schemas.openxmlformats.org/package/2006/relationships"><Relationship Type="http://schemas.openxmlformats.org/officeDocument/2006/relationships/slideLayout" Target="/ppt/slideLayouts/slideLayout12.xml" Id="R33f50be852b34097" /><Relationship Type="http://schemas.openxmlformats.org/officeDocument/2006/relationships/chart" Target="/ppt/slides/charts/chart12f.xml" Id="rId3" /><Relationship Type="http://schemas.openxmlformats.org/officeDocument/2006/relationships/notesSlide" Target="/ppt/notesSlides/notesSlide130.xml" Id="R1ed788c073944c6d" /></Relationships>
</file>

<file path=ppt/slides/_rels/slide131.xml.rels>&#65279;<?xml version="1.0" encoding="utf-8"?><Relationships xmlns="http://schemas.openxmlformats.org/package/2006/relationships"><Relationship Type="http://schemas.openxmlformats.org/officeDocument/2006/relationships/slideLayout" Target="/ppt/slideLayouts/slideLayout12.xml" Id="R157e65a9afb24693" /><Relationship Type="http://schemas.openxmlformats.org/officeDocument/2006/relationships/chart" Target="/ppt/slides/charts/chart130.xml" Id="rId3" /><Relationship Type="http://schemas.openxmlformats.org/officeDocument/2006/relationships/notesSlide" Target="/ppt/notesSlides/notesSlide131.xml" Id="R62e4982dd5c043a1" /></Relationships>
</file>

<file path=ppt/slides/_rels/slide132.xml.rels>&#65279;<?xml version="1.0" encoding="utf-8"?><Relationships xmlns="http://schemas.openxmlformats.org/package/2006/relationships"><Relationship Type="http://schemas.openxmlformats.org/officeDocument/2006/relationships/slideLayout" Target="/ppt/slideLayouts/slideLayout12.xml" Id="Ra2312bbe8ada485a" /><Relationship Type="http://schemas.openxmlformats.org/officeDocument/2006/relationships/chart" Target="/ppt/slides/charts/chart131.xml" Id="rId3" /><Relationship Type="http://schemas.openxmlformats.org/officeDocument/2006/relationships/notesSlide" Target="/ppt/notesSlides/notesSlide132.xml" Id="Rc4f796d2b33b48fd" /></Relationships>
</file>

<file path=ppt/slides/_rels/slide133.xml.rels>&#65279;<?xml version="1.0" encoding="utf-8"?><Relationships xmlns="http://schemas.openxmlformats.org/package/2006/relationships"><Relationship Type="http://schemas.openxmlformats.org/officeDocument/2006/relationships/slideLayout" Target="/ppt/slideLayouts/slideLayout12.xml" Id="R61b7ab04d09147bf" /><Relationship Type="http://schemas.openxmlformats.org/officeDocument/2006/relationships/chart" Target="/ppt/slides/charts/chart132.xml" Id="rId3" /><Relationship Type="http://schemas.openxmlformats.org/officeDocument/2006/relationships/notesSlide" Target="/ppt/notesSlides/notesSlide133.xml" Id="Rb9a3e919c0274107" /></Relationships>
</file>

<file path=ppt/slides/_rels/slide134.xml.rels>&#65279;<?xml version="1.0" encoding="utf-8"?><Relationships xmlns="http://schemas.openxmlformats.org/package/2006/relationships"><Relationship Type="http://schemas.openxmlformats.org/officeDocument/2006/relationships/slideLayout" Target="/ppt/slideLayouts/slideLayout12.xml" Id="Rbc08c0c0d0e34e0e" /><Relationship Type="http://schemas.openxmlformats.org/officeDocument/2006/relationships/chart" Target="/ppt/slides/charts/chart133.xml" Id="rId3" /><Relationship Type="http://schemas.openxmlformats.org/officeDocument/2006/relationships/notesSlide" Target="/ppt/notesSlides/notesSlide134.xml" Id="R7c31c2b7c5cb4da9" /></Relationships>
</file>

<file path=ppt/slides/_rels/slide135.xml.rels>&#65279;<?xml version="1.0" encoding="utf-8"?><Relationships xmlns="http://schemas.openxmlformats.org/package/2006/relationships"><Relationship Type="http://schemas.openxmlformats.org/officeDocument/2006/relationships/slideLayout" Target="/ppt/slideLayouts/slideLayout12.xml" Id="Rd29c27d7a6a9475b" /><Relationship Type="http://schemas.openxmlformats.org/officeDocument/2006/relationships/chart" Target="/ppt/slides/charts/chart134.xml" Id="rId3" /><Relationship Type="http://schemas.openxmlformats.org/officeDocument/2006/relationships/notesSlide" Target="/ppt/notesSlides/notesSlide135.xml" Id="Re93f2cc130384b9a" /></Relationships>
</file>

<file path=ppt/slides/_rels/slide136.xml.rels>&#65279;<?xml version="1.0" encoding="utf-8"?><Relationships xmlns="http://schemas.openxmlformats.org/package/2006/relationships"><Relationship Type="http://schemas.openxmlformats.org/officeDocument/2006/relationships/slideLayout" Target="/ppt/slideLayouts/slideLayout12.xml" Id="R435f5b8a56a84c38" /><Relationship Type="http://schemas.openxmlformats.org/officeDocument/2006/relationships/chart" Target="/ppt/slides/charts/chart135.xml" Id="rId3" /><Relationship Type="http://schemas.openxmlformats.org/officeDocument/2006/relationships/notesSlide" Target="/ppt/notesSlides/notesSlide136.xml" Id="Rdc455de9792d454f" /></Relationships>
</file>

<file path=ppt/slides/_rels/slide137.xml.rels>&#65279;<?xml version="1.0" encoding="utf-8"?><Relationships xmlns="http://schemas.openxmlformats.org/package/2006/relationships"><Relationship Type="http://schemas.openxmlformats.org/officeDocument/2006/relationships/slideLayout" Target="/ppt/slideLayouts/slideLayout12.xml" Id="Re3528bd8327f4ae8" /><Relationship Type="http://schemas.openxmlformats.org/officeDocument/2006/relationships/chart" Target="/ppt/slides/charts/chart136.xml" Id="rId3" /><Relationship Type="http://schemas.openxmlformats.org/officeDocument/2006/relationships/notesSlide" Target="/ppt/notesSlides/notesSlide137.xml" Id="R05910fe2c00e4fba" /></Relationships>
</file>

<file path=ppt/slides/_rels/slide138.xml.rels>&#65279;<?xml version="1.0" encoding="utf-8"?><Relationships xmlns="http://schemas.openxmlformats.org/package/2006/relationships"><Relationship Type="http://schemas.openxmlformats.org/officeDocument/2006/relationships/slideLayout" Target="/ppt/slideLayouts/slideLayout12.xml" Id="R191eaccb7c64423f" /><Relationship Type="http://schemas.openxmlformats.org/officeDocument/2006/relationships/chart" Target="/ppt/slides/charts/chart137.xml" Id="rId3" /><Relationship Type="http://schemas.openxmlformats.org/officeDocument/2006/relationships/notesSlide" Target="/ppt/notesSlides/notesSlide138.xml" Id="Rc49745f3633a4c0f" /></Relationships>
</file>

<file path=ppt/slides/_rels/slide139.xml.rels>&#65279;<?xml version="1.0" encoding="utf-8"?><Relationships xmlns="http://schemas.openxmlformats.org/package/2006/relationships"><Relationship Type="http://schemas.openxmlformats.org/officeDocument/2006/relationships/slideLayout" Target="/ppt/slideLayouts/slideLayout12.xml" Id="R531abdef6f6a488c" /><Relationship Type="http://schemas.openxmlformats.org/officeDocument/2006/relationships/chart" Target="/ppt/slides/charts/chart138.xml" Id="rId3" /><Relationship Type="http://schemas.openxmlformats.org/officeDocument/2006/relationships/notesSlide" Target="/ppt/notesSlides/notesSlide139.xml" Id="R9b45593732b646f5" /></Relationships>
</file>

<file path=ppt/slides/_rels/slide13a.xml.rels>&#65279;<?xml version="1.0" encoding="utf-8"?><Relationships xmlns="http://schemas.openxmlformats.org/package/2006/relationships"><Relationship Type="http://schemas.openxmlformats.org/officeDocument/2006/relationships/slideLayout" Target="/ppt/slideLayouts/slideLayout12.xml" Id="R79ad13c924cc4aec" /><Relationship Type="http://schemas.openxmlformats.org/officeDocument/2006/relationships/chart" Target="/ppt/slides/charts/chart139.xml" Id="rId3" /><Relationship Type="http://schemas.openxmlformats.org/officeDocument/2006/relationships/notesSlide" Target="/ppt/notesSlides/notesSlide13a.xml" Id="R4fd3005b80ce4978" /></Relationships>
</file>

<file path=ppt/slides/_rels/slide13b.xml.rels>&#65279;<?xml version="1.0" encoding="utf-8"?><Relationships xmlns="http://schemas.openxmlformats.org/package/2006/relationships"><Relationship Type="http://schemas.openxmlformats.org/officeDocument/2006/relationships/slideLayout" Target="/ppt/slideLayouts/slideLayout12.xml" Id="R8bb970c9e10f41a4" /><Relationship Type="http://schemas.openxmlformats.org/officeDocument/2006/relationships/chart" Target="/ppt/slides/charts/chart13a.xml" Id="rId3" /><Relationship Type="http://schemas.openxmlformats.org/officeDocument/2006/relationships/notesSlide" Target="/ppt/notesSlides/notesSlide13b.xml" Id="R672e6486f5964efb" /></Relationships>
</file>

<file path=ppt/slides/_rels/slide13c.xml.rels>&#65279;<?xml version="1.0" encoding="utf-8"?><Relationships xmlns="http://schemas.openxmlformats.org/package/2006/relationships"><Relationship Type="http://schemas.openxmlformats.org/officeDocument/2006/relationships/slideLayout" Target="/ppt/slideLayouts/slideLayout12.xml" Id="R62e9a3fda6a944cf" /><Relationship Type="http://schemas.openxmlformats.org/officeDocument/2006/relationships/chart" Target="/ppt/slides/charts/chart13b.xml" Id="rId3" /><Relationship Type="http://schemas.openxmlformats.org/officeDocument/2006/relationships/notesSlide" Target="/ppt/notesSlides/notesSlide13c.xml" Id="Rfc6378f7fd0943d8" /></Relationships>
</file>

<file path=ppt/slides/_rels/slide13d.xml.rels>&#65279;<?xml version="1.0" encoding="utf-8"?><Relationships xmlns="http://schemas.openxmlformats.org/package/2006/relationships"><Relationship Type="http://schemas.openxmlformats.org/officeDocument/2006/relationships/slideLayout" Target="/ppt/slideLayouts/slideLayout12.xml" Id="Rf990cc3e63184ddf" /><Relationship Type="http://schemas.openxmlformats.org/officeDocument/2006/relationships/chart" Target="/ppt/slides/charts/chart13c.xml" Id="rId3" /><Relationship Type="http://schemas.openxmlformats.org/officeDocument/2006/relationships/notesSlide" Target="/ppt/notesSlides/notesSlide13d.xml" Id="Rae232baa8d0c49a0"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e5ea38878af2412d" /><Relationship Type="http://schemas.openxmlformats.org/officeDocument/2006/relationships/chart" Target="/ppt/slides/charts/chart13.xml" Id="rId3" /><Relationship Type="http://schemas.openxmlformats.org/officeDocument/2006/relationships/notesSlide" Target="/ppt/notesSlides/notesSlide14.xml" Id="Ra0a4cc3a1de5484b"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0c96dcdeb39e4fb1" /><Relationship Type="http://schemas.openxmlformats.org/officeDocument/2006/relationships/chart" Target="/ppt/slides/charts/chart14.xml" Id="rId3" /><Relationship Type="http://schemas.openxmlformats.org/officeDocument/2006/relationships/notesSlide" Target="/ppt/notesSlides/notesSlide15.xml" Id="R942d2c336f184b60"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19b233ebe5b94363" /><Relationship Type="http://schemas.openxmlformats.org/officeDocument/2006/relationships/chart" Target="/ppt/slides/charts/chart15.xml" Id="rId3" /><Relationship Type="http://schemas.openxmlformats.org/officeDocument/2006/relationships/notesSlide" Target="/ppt/notesSlides/notesSlide16.xml" Id="Rcf63de802bcb4be9"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3acd8f29ab2641a1" /><Relationship Type="http://schemas.openxmlformats.org/officeDocument/2006/relationships/chart" Target="/ppt/slides/charts/chart16.xml" Id="rId3" /><Relationship Type="http://schemas.openxmlformats.org/officeDocument/2006/relationships/notesSlide" Target="/ppt/notesSlides/notesSlide17.xml" Id="Rb222264ecc8141bd"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cfccc35b169f412d" /><Relationship Type="http://schemas.openxmlformats.org/officeDocument/2006/relationships/chart" Target="/ppt/slides/charts/chart17.xml" Id="rId3" /><Relationship Type="http://schemas.openxmlformats.org/officeDocument/2006/relationships/notesSlide" Target="/ppt/notesSlides/notesSlide18.xml" Id="Re37f389e3fb74d31"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d00c8122577341a4" /><Relationship Type="http://schemas.openxmlformats.org/officeDocument/2006/relationships/chart" Target="/ppt/slides/charts/chart18.xml" Id="rId3" /><Relationship Type="http://schemas.openxmlformats.org/officeDocument/2006/relationships/notesSlide" Target="/ppt/notesSlides/notesSlide19.xml" Id="Rf0ffe411a27f4e59"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50fb4c339b8c4e79" /><Relationship Type="http://schemas.openxmlformats.org/officeDocument/2006/relationships/chart" Target="/ppt/slides/charts/chart19.xml" Id="rId3" /><Relationship Type="http://schemas.openxmlformats.org/officeDocument/2006/relationships/notesSlide" Target="/ppt/notesSlides/notesSlide1a.xml" Id="R801cab65e1b04930"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e0eb72086c764683" /><Relationship Type="http://schemas.openxmlformats.org/officeDocument/2006/relationships/chart" Target="/ppt/slides/charts/chart1a.xml" Id="rId3" /><Relationship Type="http://schemas.openxmlformats.org/officeDocument/2006/relationships/notesSlide" Target="/ppt/notesSlides/notesSlide1b.xml" Id="R71daae29356f4aef"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4050ecffbb434d4a" /><Relationship Type="http://schemas.openxmlformats.org/officeDocument/2006/relationships/chart" Target="/ppt/slides/charts/chart1b.xml" Id="rId3" /><Relationship Type="http://schemas.openxmlformats.org/officeDocument/2006/relationships/notesSlide" Target="/ppt/notesSlides/notesSlide1c.xml" Id="R6c6465e5abbf47f9"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5ac5cc58d0774653" /><Relationship Type="http://schemas.openxmlformats.org/officeDocument/2006/relationships/chart" Target="/ppt/slides/charts/chart1c.xml" Id="rId3" /><Relationship Type="http://schemas.openxmlformats.org/officeDocument/2006/relationships/notesSlide" Target="/ppt/notesSlides/notesSlide1d.xml" Id="Rd556804c30104f9d"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0e3e91e4c40149a0" /><Relationship Type="http://schemas.openxmlformats.org/officeDocument/2006/relationships/chart" Target="/ppt/slides/charts/chart1d.xml" Id="rId3" /><Relationship Type="http://schemas.openxmlformats.org/officeDocument/2006/relationships/notesSlide" Target="/ppt/notesSlides/notesSlide1e.xml" Id="R47733afa5d1840b4"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65a0e20d51bd4378" /><Relationship Type="http://schemas.openxmlformats.org/officeDocument/2006/relationships/chart" Target="/ppt/slides/charts/chart1e.xml" Id="rId3" /><Relationship Type="http://schemas.openxmlformats.org/officeDocument/2006/relationships/notesSlide" Target="/ppt/notesSlides/notesSlide1f.xml" Id="Rdd4f3f62ff2e4d51"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8f8b7953475d46e9" /><Relationship Type="http://schemas.openxmlformats.org/officeDocument/2006/relationships/chart" Target="/ppt/slides/charts/chart1f.xml" Id="rId3" /><Relationship Type="http://schemas.openxmlformats.org/officeDocument/2006/relationships/notesSlide" Target="/ppt/notesSlides/notesSlide20.xml" Id="R3879ce7bee414a3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fc7f9b1bc61643ea" /><Relationship Type="http://schemas.openxmlformats.org/officeDocument/2006/relationships/chart" Target="/ppt/slides/charts/chart20.xml" Id="rId3" /><Relationship Type="http://schemas.openxmlformats.org/officeDocument/2006/relationships/notesSlide" Target="/ppt/notesSlides/notesSlide21.xml" Id="Rf4c9bfcd65f041c0"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c5433d2e61f64bcb" /><Relationship Type="http://schemas.openxmlformats.org/officeDocument/2006/relationships/chart" Target="/ppt/slides/charts/chart21.xml" Id="rId3" /><Relationship Type="http://schemas.openxmlformats.org/officeDocument/2006/relationships/notesSlide" Target="/ppt/notesSlides/notesSlide22.xml" Id="R5f86df63d7c547fa"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ec577a9f8f854763" /><Relationship Type="http://schemas.openxmlformats.org/officeDocument/2006/relationships/chart" Target="/ppt/slides/charts/chart22.xml" Id="rId3" /><Relationship Type="http://schemas.openxmlformats.org/officeDocument/2006/relationships/notesSlide" Target="/ppt/notesSlides/notesSlide23.xml" Id="R0c4fada002404b0e"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8370292c72a143ee" /><Relationship Type="http://schemas.openxmlformats.org/officeDocument/2006/relationships/chart" Target="/ppt/slides/charts/chart23.xml" Id="rId3" /><Relationship Type="http://schemas.openxmlformats.org/officeDocument/2006/relationships/notesSlide" Target="/ppt/notesSlides/notesSlide24.xml" Id="R7e7e1f2bdf8c4344"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c7ad9e6bf2f14218" /><Relationship Type="http://schemas.openxmlformats.org/officeDocument/2006/relationships/chart" Target="/ppt/slides/charts/chart24.xml" Id="rId3" /><Relationship Type="http://schemas.openxmlformats.org/officeDocument/2006/relationships/notesSlide" Target="/ppt/notesSlides/notesSlide25.xml" Id="R92419db82d87461b"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efd19c2b1ab64566" /><Relationship Type="http://schemas.openxmlformats.org/officeDocument/2006/relationships/chart" Target="/ppt/slides/charts/chart25.xml" Id="rId3" /><Relationship Type="http://schemas.openxmlformats.org/officeDocument/2006/relationships/notesSlide" Target="/ppt/notesSlides/notesSlide26.xml" Id="Rfe4a1ff65c07431b"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b35d115d890c4cad" /><Relationship Type="http://schemas.openxmlformats.org/officeDocument/2006/relationships/chart" Target="/ppt/slides/charts/chart26.xml" Id="rId3" /><Relationship Type="http://schemas.openxmlformats.org/officeDocument/2006/relationships/notesSlide" Target="/ppt/notesSlides/notesSlide27.xml" Id="R9af65c9ddd2b420b"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5da68b95554548da" /><Relationship Type="http://schemas.openxmlformats.org/officeDocument/2006/relationships/chart" Target="/ppt/slides/charts/chart27.xml" Id="rId3" /><Relationship Type="http://schemas.openxmlformats.org/officeDocument/2006/relationships/notesSlide" Target="/ppt/notesSlides/notesSlide28.xml" Id="R566090b4fb694c21"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44075babddb14dc0" /><Relationship Type="http://schemas.openxmlformats.org/officeDocument/2006/relationships/chart" Target="/ppt/slides/charts/chart28.xml" Id="rId3" /><Relationship Type="http://schemas.openxmlformats.org/officeDocument/2006/relationships/notesSlide" Target="/ppt/notesSlides/notesSlide29.xml" Id="Raa35e722d2924a66"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7560fa6f35434573" /><Relationship Type="http://schemas.openxmlformats.org/officeDocument/2006/relationships/chart" Target="/ppt/slides/charts/chart29.xml" Id="rId3" /><Relationship Type="http://schemas.openxmlformats.org/officeDocument/2006/relationships/notesSlide" Target="/ppt/notesSlides/notesSlide2a.xml" Id="Rff95fd5fa6044713"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414a7024efa141ed" /><Relationship Type="http://schemas.openxmlformats.org/officeDocument/2006/relationships/chart" Target="/ppt/slides/charts/chart2a.xml" Id="rId3" /><Relationship Type="http://schemas.openxmlformats.org/officeDocument/2006/relationships/notesSlide" Target="/ppt/notesSlides/notesSlide2b.xml" Id="R90b6d6e22002424f"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73c6f74ffc5b4827" /><Relationship Type="http://schemas.openxmlformats.org/officeDocument/2006/relationships/chart" Target="/ppt/slides/charts/chart2b.xml" Id="rId3" /><Relationship Type="http://schemas.openxmlformats.org/officeDocument/2006/relationships/notesSlide" Target="/ppt/notesSlides/notesSlide2c.xml" Id="R7af7dbf27d3344e8"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d7d06cf1e2054bb1" /><Relationship Type="http://schemas.openxmlformats.org/officeDocument/2006/relationships/chart" Target="/ppt/slides/charts/chart2c.xml" Id="rId3" /><Relationship Type="http://schemas.openxmlformats.org/officeDocument/2006/relationships/notesSlide" Target="/ppt/notesSlides/notesSlide2d.xml" Id="R89323adcbcfd4414"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e3f3c6160c4a4758" /><Relationship Type="http://schemas.openxmlformats.org/officeDocument/2006/relationships/chart" Target="/ppt/slides/charts/chart2d.xml" Id="rId3" /><Relationship Type="http://schemas.openxmlformats.org/officeDocument/2006/relationships/notesSlide" Target="/ppt/notesSlides/notesSlide2e.xml" Id="R35bb5ea71e7d4475"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7891e9cf27144205" /><Relationship Type="http://schemas.openxmlformats.org/officeDocument/2006/relationships/chart" Target="/ppt/slides/charts/chart2e.xml" Id="rId3" /><Relationship Type="http://schemas.openxmlformats.org/officeDocument/2006/relationships/notesSlide" Target="/ppt/notesSlides/notesSlide2f.xml" Id="R6fc083dee6464e90"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5cfe8eb8cd5f45c0" /><Relationship Type="http://schemas.openxmlformats.org/officeDocument/2006/relationships/chart" Target="/ppt/slides/charts/chart2f.xml" Id="rId3" /><Relationship Type="http://schemas.openxmlformats.org/officeDocument/2006/relationships/notesSlide" Target="/ppt/notesSlides/notesSlide30.xml" Id="Rc0c63ad916b1404e"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08b0b9b30cc84c8f" /><Relationship Type="http://schemas.openxmlformats.org/officeDocument/2006/relationships/chart" Target="/ppt/slides/charts/chart30.xml" Id="rId3" /><Relationship Type="http://schemas.openxmlformats.org/officeDocument/2006/relationships/notesSlide" Target="/ppt/notesSlides/notesSlide31.xml" Id="Re691439327e44267"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20c6c8621e3749f7" /><Relationship Type="http://schemas.openxmlformats.org/officeDocument/2006/relationships/chart" Target="/ppt/slides/charts/chart31.xml" Id="rId3" /><Relationship Type="http://schemas.openxmlformats.org/officeDocument/2006/relationships/notesSlide" Target="/ppt/notesSlides/notesSlide32.xml" Id="R2b2af4aaf0b7468b"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8a951bead5204514" /><Relationship Type="http://schemas.openxmlformats.org/officeDocument/2006/relationships/chart" Target="/ppt/slides/charts/chart32.xml" Id="rId3" /><Relationship Type="http://schemas.openxmlformats.org/officeDocument/2006/relationships/notesSlide" Target="/ppt/notesSlides/notesSlide33.xml" Id="Rf5685906e6a74721"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6bc8bed5956b44c4" /><Relationship Type="http://schemas.openxmlformats.org/officeDocument/2006/relationships/chart" Target="/ppt/slides/charts/chart33.xml" Id="rId3" /><Relationship Type="http://schemas.openxmlformats.org/officeDocument/2006/relationships/notesSlide" Target="/ppt/notesSlides/notesSlide34.xml" Id="R79f2585ac0284a6c"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6e5e8bc2c8f344ed" /><Relationship Type="http://schemas.openxmlformats.org/officeDocument/2006/relationships/chart" Target="/ppt/slides/charts/chart34.xml" Id="rId3" /><Relationship Type="http://schemas.openxmlformats.org/officeDocument/2006/relationships/notesSlide" Target="/ppt/notesSlides/notesSlide35.xml" Id="R2d46079297af4dad"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48f1739b5a744211" /><Relationship Type="http://schemas.openxmlformats.org/officeDocument/2006/relationships/chart" Target="/ppt/slides/charts/chart35.xml" Id="rId3" /><Relationship Type="http://schemas.openxmlformats.org/officeDocument/2006/relationships/notesSlide" Target="/ppt/notesSlides/notesSlide36.xml" Id="Ree72cf221cee44e1"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7226aecb62d04548" /><Relationship Type="http://schemas.openxmlformats.org/officeDocument/2006/relationships/chart" Target="/ppt/slides/charts/chart36.xml" Id="rId3" /><Relationship Type="http://schemas.openxmlformats.org/officeDocument/2006/relationships/notesSlide" Target="/ppt/notesSlides/notesSlide37.xml" Id="R52e43b2f0bed4e44"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94c5447cbde64353" /><Relationship Type="http://schemas.openxmlformats.org/officeDocument/2006/relationships/chart" Target="/ppt/slides/charts/chart37.xml" Id="rId3" /><Relationship Type="http://schemas.openxmlformats.org/officeDocument/2006/relationships/notesSlide" Target="/ppt/notesSlides/notesSlide38.xml" Id="Rde8adf5a20d840fd"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a1b9989435ee42f7" /><Relationship Type="http://schemas.openxmlformats.org/officeDocument/2006/relationships/chart" Target="/ppt/slides/charts/chart38.xml" Id="rId3" /><Relationship Type="http://schemas.openxmlformats.org/officeDocument/2006/relationships/notesSlide" Target="/ppt/notesSlides/notesSlide39.xml" Id="Rbcf91b8152f84cfd"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9e251f790e4b43d9" /><Relationship Type="http://schemas.openxmlformats.org/officeDocument/2006/relationships/chart" Target="/ppt/slides/charts/chart39.xml" Id="rId3" /><Relationship Type="http://schemas.openxmlformats.org/officeDocument/2006/relationships/notesSlide" Target="/ppt/notesSlides/notesSlide3a.xml" Id="R2e0b2fd12ebb4e40"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29bb29f2196b48f6" /><Relationship Type="http://schemas.openxmlformats.org/officeDocument/2006/relationships/chart" Target="/ppt/slides/charts/chart3a.xml" Id="rId3" /><Relationship Type="http://schemas.openxmlformats.org/officeDocument/2006/relationships/notesSlide" Target="/ppt/notesSlides/notesSlide3b.xml" Id="R8a2dcc377eca44ee"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d99282148e2d4106" /><Relationship Type="http://schemas.openxmlformats.org/officeDocument/2006/relationships/chart" Target="/ppt/slides/charts/chart3b.xml" Id="rId3" /><Relationship Type="http://schemas.openxmlformats.org/officeDocument/2006/relationships/notesSlide" Target="/ppt/notesSlides/notesSlide3c.xml" Id="R783e4c23129e4d9a"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35208ab789ff4750" /><Relationship Type="http://schemas.openxmlformats.org/officeDocument/2006/relationships/chart" Target="/ppt/slides/charts/chart3c.xml" Id="rId3" /><Relationship Type="http://schemas.openxmlformats.org/officeDocument/2006/relationships/notesSlide" Target="/ppt/notesSlides/notesSlide3d.xml" Id="R9a2c3976fe314eeb"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3ef129b9725d4b43" /><Relationship Type="http://schemas.openxmlformats.org/officeDocument/2006/relationships/chart" Target="/ppt/slides/charts/chart3d.xml" Id="rId3" /><Relationship Type="http://schemas.openxmlformats.org/officeDocument/2006/relationships/notesSlide" Target="/ppt/notesSlides/notesSlide3e.xml" Id="R04c8329217e5444b"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c1657c0a5bfc4c30" /><Relationship Type="http://schemas.openxmlformats.org/officeDocument/2006/relationships/chart" Target="/ppt/slides/charts/chart3e.xml" Id="rId3" /><Relationship Type="http://schemas.openxmlformats.org/officeDocument/2006/relationships/notesSlide" Target="/ppt/notesSlides/notesSlide3f.xml" Id="R49ab9f68ead349cd"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25ce2de0767042c7" /><Relationship Type="http://schemas.openxmlformats.org/officeDocument/2006/relationships/chart" Target="/ppt/slides/charts/chart3f.xml" Id="rId3" /><Relationship Type="http://schemas.openxmlformats.org/officeDocument/2006/relationships/notesSlide" Target="/ppt/notesSlides/notesSlide40.xml" Id="R99d7d4d6bacd4779"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760b844ee41e458e" /><Relationship Type="http://schemas.openxmlformats.org/officeDocument/2006/relationships/chart" Target="/ppt/slides/charts/chart40.xml" Id="rId3" /><Relationship Type="http://schemas.openxmlformats.org/officeDocument/2006/relationships/notesSlide" Target="/ppt/notesSlides/notesSlide41.xml" Id="R88d6356efcbb492c"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b5cde66f95fa45a0" /><Relationship Type="http://schemas.openxmlformats.org/officeDocument/2006/relationships/chart" Target="/ppt/slides/charts/chart41.xml" Id="rId3" /><Relationship Type="http://schemas.openxmlformats.org/officeDocument/2006/relationships/notesSlide" Target="/ppt/notesSlides/notesSlide42.xml" Id="R231c505fd12e4d29"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521a0ac834084dbb" /><Relationship Type="http://schemas.openxmlformats.org/officeDocument/2006/relationships/chart" Target="/ppt/slides/charts/chart42.xml" Id="rId3" /><Relationship Type="http://schemas.openxmlformats.org/officeDocument/2006/relationships/notesSlide" Target="/ppt/notesSlides/notesSlide43.xml" Id="Re9422c06f13b4496"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ea9a29df71364ff7" /><Relationship Type="http://schemas.openxmlformats.org/officeDocument/2006/relationships/chart" Target="/ppt/slides/charts/chart43.xml" Id="rId3" /><Relationship Type="http://schemas.openxmlformats.org/officeDocument/2006/relationships/notesSlide" Target="/ppt/notesSlides/notesSlide44.xml" Id="Rdcc8a905cd9f4da2"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54c86dcc89ba439b" /><Relationship Type="http://schemas.openxmlformats.org/officeDocument/2006/relationships/chart" Target="/ppt/slides/charts/chart44.xml" Id="rId3" /><Relationship Type="http://schemas.openxmlformats.org/officeDocument/2006/relationships/notesSlide" Target="/ppt/notesSlides/notesSlide45.xml" Id="Rb64f541673534b4c"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a45ba51d977b4b32" /><Relationship Type="http://schemas.openxmlformats.org/officeDocument/2006/relationships/chart" Target="/ppt/slides/charts/chart45.xml" Id="rId3" /><Relationship Type="http://schemas.openxmlformats.org/officeDocument/2006/relationships/notesSlide" Target="/ppt/notesSlides/notesSlide46.xml" Id="R8b88e018df574030"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50399434f25646ea" /><Relationship Type="http://schemas.openxmlformats.org/officeDocument/2006/relationships/chart" Target="/ppt/slides/charts/chart46.xml" Id="rId3" /><Relationship Type="http://schemas.openxmlformats.org/officeDocument/2006/relationships/notesSlide" Target="/ppt/notesSlides/notesSlide47.xml" Id="R33c3797db48a4dc6"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f63f733bc1ca4c05" /><Relationship Type="http://schemas.openxmlformats.org/officeDocument/2006/relationships/chart" Target="/ppt/slides/charts/chart47.xml" Id="rId3" /><Relationship Type="http://schemas.openxmlformats.org/officeDocument/2006/relationships/notesSlide" Target="/ppt/notesSlides/notesSlide48.xml" Id="R64b2757191324002"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0fbe8028c81549d8" /><Relationship Type="http://schemas.openxmlformats.org/officeDocument/2006/relationships/chart" Target="/ppt/slides/charts/chart48.xml" Id="rId3" /><Relationship Type="http://schemas.openxmlformats.org/officeDocument/2006/relationships/notesSlide" Target="/ppt/notesSlides/notesSlide49.xml" Id="R133a5aef27474c76"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52607a17a92e4812" /><Relationship Type="http://schemas.openxmlformats.org/officeDocument/2006/relationships/chart" Target="/ppt/slides/charts/chart49.xml" Id="rId3" /><Relationship Type="http://schemas.openxmlformats.org/officeDocument/2006/relationships/notesSlide" Target="/ppt/notesSlides/notesSlide4a.xml" Id="R30c4b2469554413b"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a1c763693b1a4505" /><Relationship Type="http://schemas.openxmlformats.org/officeDocument/2006/relationships/chart" Target="/ppt/slides/charts/chart4a.xml" Id="rId3" /><Relationship Type="http://schemas.openxmlformats.org/officeDocument/2006/relationships/notesSlide" Target="/ppt/notesSlides/notesSlide4b.xml" Id="R9f4be43271c3498d"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2b11311a7ad249c4" /><Relationship Type="http://schemas.openxmlformats.org/officeDocument/2006/relationships/chart" Target="/ppt/slides/charts/chart4b.xml" Id="rId3" /><Relationship Type="http://schemas.openxmlformats.org/officeDocument/2006/relationships/notesSlide" Target="/ppt/notesSlides/notesSlide4c.xml" Id="R1be28d899b8a4c69"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ae212652b5114faa" /><Relationship Type="http://schemas.openxmlformats.org/officeDocument/2006/relationships/chart" Target="/ppt/slides/charts/chart4c.xml" Id="rId3" /><Relationship Type="http://schemas.openxmlformats.org/officeDocument/2006/relationships/notesSlide" Target="/ppt/notesSlides/notesSlide4d.xml" Id="R08cf8de7643a41e1"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878507907cde4edc" /><Relationship Type="http://schemas.openxmlformats.org/officeDocument/2006/relationships/chart" Target="/ppt/slides/charts/chart4d.xml" Id="rId3" /><Relationship Type="http://schemas.openxmlformats.org/officeDocument/2006/relationships/notesSlide" Target="/ppt/notesSlides/notesSlide4e.xml" Id="R0f4cfbd26fd344c7"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41810e42175145e9" /><Relationship Type="http://schemas.openxmlformats.org/officeDocument/2006/relationships/chart" Target="/ppt/slides/charts/chart4e.xml" Id="rId3" /><Relationship Type="http://schemas.openxmlformats.org/officeDocument/2006/relationships/notesSlide" Target="/ppt/notesSlides/notesSlide4f.xml" Id="Ra7ed2845ffcf46fc"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64a31d1bd6ea417f" /><Relationship Type="http://schemas.openxmlformats.org/officeDocument/2006/relationships/chart" Target="/ppt/slides/charts/chart4.xml" Id="rId3" /><Relationship Type="http://schemas.openxmlformats.org/officeDocument/2006/relationships/notesSlide" Target="/ppt/notesSlides/notesSlide5.xml" Id="R0ab16f50535f4e59"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13c51c67b66340cb" /><Relationship Type="http://schemas.openxmlformats.org/officeDocument/2006/relationships/chart" Target="/ppt/slides/charts/chart4f.xml" Id="rId3" /><Relationship Type="http://schemas.openxmlformats.org/officeDocument/2006/relationships/notesSlide" Target="/ppt/notesSlides/notesSlide50.xml" Id="R850319339e5f46bb"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5736548a5261400f" /><Relationship Type="http://schemas.openxmlformats.org/officeDocument/2006/relationships/chart" Target="/ppt/slides/charts/chart50.xml" Id="rId3" /><Relationship Type="http://schemas.openxmlformats.org/officeDocument/2006/relationships/notesSlide" Target="/ppt/notesSlides/notesSlide51.xml" Id="R819bbe4bdbf14303"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3a324cbbf56b442c" /><Relationship Type="http://schemas.openxmlformats.org/officeDocument/2006/relationships/chart" Target="/ppt/slides/charts/chart51.xml" Id="rId3" /><Relationship Type="http://schemas.openxmlformats.org/officeDocument/2006/relationships/notesSlide" Target="/ppt/notesSlides/notesSlide52.xml" Id="R3d4e96d2029342bf"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9dfc1023061443f3" /><Relationship Type="http://schemas.openxmlformats.org/officeDocument/2006/relationships/chart" Target="/ppt/slides/charts/chart52.xml" Id="rId3" /><Relationship Type="http://schemas.openxmlformats.org/officeDocument/2006/relationships/notesSlide" Target="/ppt/notesSlides/notesSlide53.xml" Id="R77540475a8d24ea2"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cde2aa8802ca447b" /><Relationship Type="http://schemas.openxmlformats.org/officeDocument/2006/relationships/chart" Target="/ppt/slides/charts/chart53.xml" Id="rId3" /><Relationship Type="http://schemas.openxmlformats.org/officeDocument/2006/relationships/notesSlide" Target="/ppt/notesSlides/notesSlide54.xml" Id="Ra8425d06ff1944eb"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42f25c59ab324439" /><Relationship Type="http://schemas.openxmlformats.org/officeDocument/2006/relationships/chart" Target="/ppt/slides/charts/chart54.xml" Id="rId3" /><Relationship Type="http://schemas.openxmlformats.org/officeDocument/2006/relationships/notesSlide" Target="/ppt/notesSlides/notesSlide55.xml" Id="Ra3d7e1211ef1403a"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62b83c7481e24f45" /><Relationship Type="http://schemas.openxmlformats.org/officeDocument/2006/relationships/chart" Target="/ppt/slides/charts/chart55.xml" Id="rId3" /><Relationship Type="http://schemas.openxmlformats.org/officeDocument/2006/relationships/notesSlide" Target="/ppt/notesSlides/notesSlide56.xml" Id="R1948506d1b2c4c69"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f0127b184ac7477f" /><Relationship Type="http://schemas.openxmlformats.org/officeDocument/2006/relationships/chart" Target="/ppt/slides/charts/chart56.xml" Id="rId3" /><Relationship Type="http://schemas.openxmlformats.org/officeDocument/2006/relationships/notesSlide" Target="/ppt/notesSlides/notesSlide57.xml" Id="R0f21e7efc8114d79"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cf01a2664b784e76" /><Relationship Type="http://schemas.openxmlformats.org/officeDocument/2006/relationships/chart" Target="/ppt/slides/charts/chart57.xml" Id="rId3" /><Relationship Type="http://schemas.openxmlformats.org/officeDocument/2006/relationships/notesSlide" Target="/ppt/notesSlides/notesSlide58.xml" Id="R130242245b2946f3"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ef8afcad4d3e4e64" /><Relationship Type="http://schemas.openxmlformats.org/officeDocument/2006/relationships/chart" Target="/ppt/slides/charts/chart58.xml" Id="rId3" /><Relationship Type="http://schemas.openxmlformats.org/officeDocument/2006/relationships/notesSlide" Target="/ppt/notesSlides/notesSlide59.xml" Id="Rfc68166641d54f4f"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bf58c84ca06b4c59" /><Relationship Type="http://schemas.openxmlformats.org/officeDocument/2006/relationships/chart" Target="/ppt/slides/charts/chart59.xml" Id="rId3" /><Relationship Type="http://schemas.openxmlformats.org/officeDocument/2006/relationships/notesSlide" Target="/ppt/notesSlides/notesSlide5a.xml" Id="R54b9ad66ffb54656"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9cf008d15a0d4e92" /><Relationship Type="http://schemas.openxmlformats.org/officeDocument/2006/relationships/chart" Target="/ppt/slides/charts/chart5a.xml" Id="rId3" /><Relationship Type="http://schemas.openxmlformats.org/officeDocument/2006/relationships/notesSlide" Target="/ppt/notesSlides/notesSlide5b.xml" Id="R7f5ed71baf5b44ff"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ec8ff6355d724469" /><Relationship Type="http://schemas.openxmlformats.org/officeDocument/2006/relationships/chart" Target="/ppt/slides/charts/chart5b.xml" Id="rId3" /><Relationship Type="http://schemas.openxmlformats.org/officeDocument/2006/relationships/notesSlide" Target="/ppt/notesSlides/notesSlide5c.xml" Id="R7ecf26876ac141d4"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5f6798c7926a47ac" /><Relationship Type="http://schemas.openxmlformats.org/officeDocument/2006/relationships/chart" Target="/ppt/slides/charts/chart5c.xml" Id="rId3" /><Relationship Type="http://schemas.openxmlformats.org/officeDocument/2006/relationships/notesSlide" Target="/ppt/notesSlides/notesSlide5d.xml" Id="R73bd660cf3b64bbf"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70ba4fd8d48f42b0" /><Relationship Type="http://schemas.openxmlformats.org/officeDocument/2006/relationships/chart" Target="/ppt/slides/charts/chart5d.xml" Id="rId3" /><Relationship Type="http://schemas.openxmlformats.org/officeDocument/2006/relationships/notesSlide" Target="/ppt/notesSlides/notesSlide5e.xml" Id="R9dd8d28d45d94ac6"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ac4ed1ff02af4fb8" /><Relationship Type="http://schemas.openxmlformats.org/officeDocument/2006/relationships/chart" Target="/ppt/slides/charts/chart5e.xml" Id="rId3" /><Relationship Type="http://schemas.openxmlformats.org/officeDocument/2006/relationships/notesSlide" Target="/ppt/notesSlides/notesSlide5f.xml" Id="R7768d8f998ad41f2"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7de8a5d8a2ab4a70" /><Relationship Type="http://schemas.openxmlformats.org/officeDocument/2006/relationships/chart" Target="/ppt/slides/charts/chart5.xml" Id="rId3" /><Relationship Type="http://schemas.openxmlformats.org/officeDocument/2006/relationships/notesSlide" Target="/ppt/notesSlides/notesSlide6.xml" Id="R08cdca6940494d25"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68f7ad907f5847c0" /><Relationship Type="http://schemas.openxmlformats.org/officeDocument/2006/relationships/chart" Target="/ppt/slides/charts/chart5f.xml" Id="rId3" /><Relationship Type="http://schemas.openxmlformats.org/officeDocument/2006/relationships/notesSlide" Target="/ppt/notesSlides/notesSlide60.xml" Id="R91d6efd13c514479"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71005601765c455e" /><Relationship Type="http://schemas.openxmlformats.org/officeDocument/2006/relationships/chart" Target="/ppt/slides/charts/chart60.xml" Id="rId3" /><Relationship Type="http://schemas.openxmlformats.org/officeDocument/2006/relationships/notesSlide" Target="/ppt/notesSlides/notesSlide61.xml" Id="Rc8af944260684f0a"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0f38f2cf18524c42" /><Relationship Type="http://schemas.openxmlformats.org/officeDocument/2006/relationships/chart" Target="/ppt/slides/charts/chart61.xml" Id="rId3" /><Relationship Type="http://schemas.openxmlformats.org/officeDocument/2006/relationships/notesSlide" Target="/ppt/notesSlides/notesSlide62.xml" Id="Ra51fb17bfd8541c9"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71175e72cf0d4f99" /><Relationship Type="http://schemas.openxmlformats.org/officeDocument/2006/relationships/chart" Target="/ppt/slides/charts/chart62.xml" Id="rId3" /><Relationship Type="http://schemas.openxmlformats.org/officeDocument/2006/relationships/notesSlide" Target="/ppt/notesSlides/notesSlide63.xml" Id="R425b6bb93b9a4be3"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aa88ff43b6a44d47" /><Relationship Type="http://schemas.openxmlformats.org/officeDocument/2006/relationships/chart" Target="/ppt/slides/charts/chart63.xml" Id="rId3" /><Relationship Type="http://schemas.openxmlformats.org/officeDocument/2006/relationships/notesSlide" Target="/ppt/notesSlides/notesSlide64.xml" Id="R9686de5887f64c32"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b869e74d165d4a10" /><Relationship Type="http://schemas.openxmlformats.org/officeDocument/2006/relationships/chart" Target="/ppt/slides/charts/chart64.xml" Id="rId3" /><Relationship Type="http://schemas.openxmlformats.org/officeDocument/2006/relationships/notesSlide" Target="/ppt/notesSlides/notesSlide65.xml" Id="Re5a691c4c5ee4fe5"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e1355e40ab0747a5" /><Relationship Type="http://schemas.openxmlformats.org/officeDocument/2006/relationships/chart" Target="/ppt/slides/charts/chart65.xml" Id="rId3" /><Relationship Type="http://schemas.openxmlformats.org/officeDocument/2006/relationships/notesSlide" Target="/ppt/notesSlides/notesSlide66.xml" Id="R0dd4779f74ef4844"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00e42568126243af" /><Relationship Type="http://schemas.openxmlformats.org/officeDocument/2006/relationships/chart" Target="/ppt/slides/charts/chart66.xml" Id="rId3" /><Relationship Type="http://schemas.openxmlformats.org/officeDocument/2006/relationships/notesSlide" Target="/ppt/notesSlides/notesSlide67.xml" Id="Rf651e16d124d4c9f"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4795ff2f53314242" /><Relationship Type="http://schemas.openxmlformats.org/officeDocument/2006/relationships/chart" Target="/ppt/slides/charts/chart67.xml" Id="rId3" /><Relationship Type="http://schemas.openxmlformats.org/officeDocument/2006/relationships/notesSlide" Target="/ppt/notesSlides/notesSlide68.xml" Id="R90c3d8420ce64624"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b1bde51d983f4161" /><Relationship Type="http://schemas.openxmlformats.org/officeDocument/2006/relationships/chart" Target="/ppt/slides/charts/chart68.xml" Id="rId3" /><Relationship Type="http://schemas.openxmlformats.org/officeDocument/2006/relationships/notesSlide" Target="/ppt/notesSlides/notesSlide69.xml" Id="R7786b389c3994846"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131b5495d4d0441e" /><Relationship Type="http://schemas.openxmlformats.org/officeDocument/2006/relationships/chart" Target="/ppt/slides/charts/chart69.xml" Id="rId3" /><Relationship Type="http://schemas.openxmlformats.org/officeDocument/2006/relationships/notesSlide" Target="/ppt/notesSlides/notesSlide6a.xml" Id="R5e4ccf25643a4ce6"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f951eb7c538d44a9" /><Relationship Type="http://schemas.openxmlformats.org/officeDocument/2006/relationships/chart" Target="/ppt/slides/charts/chart6a.xml" Id="rId3" /><Relationship Type="http://schemas.openxmlformats.org/officeDocument/2006/relationships/notesSlide" Target="/ppt/notesSlides/notesSlide6b.xml" Id="R4ea4299b75034722"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81d8a4e3088a4698" /><Relationship Type="http://schemas.openxmlformats.org/officeDocument/2006/relationships/chart" Target="/ppt/slides/charts/chart6b.xml" Id="rId3" /><Relationship Type="http://schemas.openxmlformats.org/officeDocument/2006/relationships/notesSlide" Target="/ppt/notesSlides/notesSlide6c.xml" Id="R78dd908648884a40"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2feefa944ba64d41" /><Relationship Type="http://schemas.openxmlformats.org/officeDocument/2006/relationships/chart" Target="/ppt/slides/charts/chart6c.xml" Id="rId3" /><Relationship Type="http://schemas.openxmlformats.org/officeDocument/2006/relationships/notesSlide" Target="/ppt/notesSlides/notesSlide6d.xml" Id="Re72f5603725a4d3d"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c5c0e10f20354b46" /><Relationship Type="http://schemas.openxmlformats.org/officeDocument/2006/relationships/chart" Target="/ppt/slides/charts/chart6d.xml" Id="rId3" /><Relationship Type="http://schemas.openxmlformats.org/officeDocument/2006/relationships/notesSlide" Target="/ppt/notesSlides/notesSlide6e.xml" Id="Rfa1f2bef12fa4543"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08e17c682b3941fb" /><Relationship Type="http://schemas.openxmlformats.org/officeDocument/2006/relationships/chart" Target="/ppt/slides/charts/chart6e.xml" Id="rId3" /><Relationship Type="http://schemas.openxmlformats.org/officeDocument/2006/relationships/notesSlide" Target="/ppt/notesSlides/notesSlide6f.xml" Id="Ra0982b0e8b3b4b51"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cfa5e266012d4e95" /><Relationship Type="http://schemas.openxmlformats.org/officeDocument/2006/relationships/chart" Target="/ppt/slides/charts/chart6.xml" Id="rId3" /><Relationship Type="http://schemas.openxmlformats.org/officeDocument/2006/relationships/notesSlide" Target="/ppt/notesSlides/notesSlide7.xml" Id="R11eca891df904aca"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39508dca2ae24e41" /><Relationship Type="http://schemas.openxmlformats.org/officeDocument/2006/relationships/chart" Target="/ppt/slides/charts/chart6f.xml" Id="rId3" /><Relationship Type="http://schemas.openxmlformats.org/officeDocument/2006/relationships/notesSlide" Target="/ppt/notesSlides/notesSlide70.xml" Id="Ra984dc446c9140c3"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30cf4cc711d14219" /><Relationship Type="http://schemas.openxmlformats.org/officeDocument/2006/relationships/chart" Target="/ppt/slides/charts/chart70.xml" Id="rId3" /><Relationship Type="http://schemas.openxmlformats.org/officeDocument/2006/relationships/notesSlide" Target="/ppt/notesSlides/notesSlide71.xml" Id="Ra1e2b5173a8948a8"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9cf9c18e3c3b4223" /><Relationship Type="http://schemas.openxmlformats.org/officeDocument/2006/relationships/chart" Target="/ppt/slides/charts/chart71.xml" Id="rId3" /><Relationship Type="http://schemas.openxmlformats.org/officeDocument/2006/relationships/notesSlide" Target="/ppt/notesSlides/notesSlide72.xml" Id="Rda8068daca614b86"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1a8cb9f57b634f09" /><Relationship Type="http://schemas.openxmlformats.org/officeDocument/2006/relationships/chart" Target="/ppt/slides/charts/chart72.xml" Id="rId3" /><Relationship Type="http://schemas.openxmlformats.org/officeDocument/2006/relationships/notesSlide" Target="/ppt/notesSlides/notesSlide73.xml" Id="Ra6059cfae1224f63"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4910794a228e4f10" /><Relationship Type="http://schemas.openxmlformats.org/officeDocument/2006/relationships/chart" Target="/ppt/slides/charts/chart73.xml" Id="rId3" /><Relationship Type="http://schemas.openxmlformats.org/officeDocument/2006/relationships/notesSlide" Target="/ppt/notesSlides/notesSlide74.xml" Id="R9723c3a4cdb14b45"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a32b2caf09d74f6b" /><Relationship Type="http://schemas.openxmlformats.org/officeDocument/2006/relationships/chart" Target="/ppt/slides/charts/chart74.xml" Id="rId3" /><Relationship Type="http://schemas.openxmlformats.org/officeDocument/2006/relationships/notesSlide" Target="/ppt/notesSlides/notesSlide75.xml" Id="R4498350c146c49e2"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c68f58a300014aea" /><Relationship Type="http://schemas.openxmlformats.org/officeDocument/2006/relationships/chart" Target="/ppt/slides/charts/chart75.xml" Id="rId3" /><Relationship Type="http://schemas.openxmlformats.org/officeDocument/2006/relationships/notesSlide" Target="/ppt/notesSlides/notesSlide76.xml" Id="R8eb25f41957a4e6b"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ca7e137327cb4160" /><Relationship Type="http://schemas.openxmlformats.org/officeDocument/2006/relationships/chart" Target="/ppt/slides/charts/chart76.xml" Id="rId3" /><Relationship Type="http://schemas.openxmlformats.org/officeDocument/2006/relationships/notesSlide" Target="/ppt/notesSlides/notesSlide77.xml" Id="Re790a3e210604af8"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89887a9ee8fc4e22" /><Relationship Type="http://schemas.openxmlformats.org/officeDocument/2006/relationships/chart" Target="/ppt/slides/charts/chart77.xml" Id="rId3" /><Relationship Type="http://schemas.openxmlformats.org/officeDocument/2006/relationships/notesSlide" Target="/ppt/notesSlides/notesSlide78.xml" Id="R5e6d84c5d72d4203"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1ce0263ccea24543" /><Relationship Type="http://schemas.openxmlformats.org/officeDocument/2006/relationships/chart" Target="/ppt/slides/charts/chart78.xml" Id="rId3" /><Relationship Type="http://schemas.openxmlformats.org/officeDocument/2006/relationships/notesSlide" Target="/ppt/notesSlides/notesSlide79.xml" Id="Rd2e0ffe18b364761"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d7ef99eef1f447b2" /><Relationship Type="http://schemas.openxmlformats.org/officeDocument/2006/relationships/chart" Target="/ppt/slides/charts/chart79.xml" Id="rId3" /><Relationship Type="http://schemas.openxmlformats.org/officeDocument/2006/relationships/notesSlide" Target="/ppt/notesSlides/notesSlide7a.xml" Id="Rb6f464def619449c"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697ce82c10d34fb2" /><Relationship Type="http://schemas.openxmlformats.org/officeDocument/2006/relationships/chart" Target="/ppt/slides/charts/chart7a.xml" Id="rId3" /><Relationship Type="http://schemas.openxmlformats.org/officeDocument/2006/relationships/notesSlide" Target="/ppt/notesSlides/notesSlide7b.xml" Id="R368073c5d3cc4514"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fff80c557162489a" /><Relationship Type="http://schemas.openxmlformats.org/officeDocument/2006/relationships/chart" Target="/ppt/slides/charts/chart7b.xml" Id="rId3" /><Relationship Type="http://schemas.openxmlformats.org/officeDocument/2006/relationships/notesSlide" Target="/ppt/notesSlides/notesSlide7c.xml" Id="R741a461197d84708"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2a6cbc0978b3452f" /><Relationship Type="http://schemas.openxmlformats.org/officeDocument/2006/relationships/chart" Target="/ppt/slides/charts/chart7c.xml" Id="rId3" /><Relationship Type="http://schemas.openxmlformats.org/officeDocument/2006/relationships/notesSlide" Target="/ppt/notesSlides/notesSlide7d.xml" Id="Rcdcc5e2683b14c26"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9a671c2b5fba414f" /><Relationship Type="http://schemas.openxmlformats.org/officeDocument/2006/relationships/chart" Target="/ppt/slides/charts/chart7d.xml" Id="rId3" /><Relationship Type="http://schemas.openxmlformats.org/officeDocument/2006/relationships/notesSlide" Target="/ppt/notesSlides/notesSlide7e.xml" Id="Ra89e9bed9a8c4099"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6f3790c99eb84a70" /><Relationship Type="http://schemas.openxmlformats.org/officeDocument/2006/relationships/chart" Target="/ppt/slides/charts/chart7e.xml" Id="rId3" /><Relationship Type="http://schemas.openxmlformats.org/officeDocument/2006/relationships/notesSlide" Target="/ppt/notesSlides/notesSlide7f.xml" Id="Ra35b271d53fb4497"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2ec372fff047462a" /><Relationship Type="http://schemas.openxmlformats.org/officeDocument/2006/relationships/chart" Target="/ppt/slides/charts/chart7.xml" Id="rId3" /><Relationship Type="http://schemas.openxmlformats.org/officeDocument/2006/relationships/notesSlide" Target="/ppt/notesSlides/notesSlide8.xml" Id="Rb907a5f2861e403c"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01d564f443c34437" /><Relationship Type="http://schemas.openxmlformats.org/officeDocument/2006/relationships/chart" Target="/ppt/slides/charts/chart7f.xml" Id="rId3" /><Relationship Type="http://schemas.openxmlformats.org/officeDocument/2006/relationships/notesSlide" Target="/ppt/notesSlides/notesSlide80.xml" Id="R7884bcb72640427c"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dff69307e39d4a13" /><Relationship Type="http://schemas.openxmlformats.org/officeDocument/2006/relationships/chart" Target="/ppt/slides/charts/chart80.xml" Id="rId3" /><Relationship Type="http://schemas.openxmlformats.org/officeDocument/2006/relationships/notesSlide" Target="/ppt/notesSlides/notesSlide81.xml" Id="R5b914a4b40244f3d"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23686fbc6e784c1a" /><Relationship Type="http://schemas.openxmlformats.org/officeDocument/2006/relationships/chart" Target="/ppt/slides/charts/chart81.xml" Id="rId3" /><Relationship Type="http://schemas.openxmlformats.org/officeDocument/2006/relationships/notesSlide" Target="/ppt/notesSlides/notesSlide82.xml" Id="R2aa5433088aa48f4"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84b30521da244ee2" /><Relationship Type="http://schemas.openxmlformats.org/officeDocument/2006/relationships/chart" Target="/ppt/slides/charts/chart82.xml" Id="rId3" /><Relationship Type="http://schemas.openxmlformats.org/officeDocument/2006/relationships/notesSlide" Target="/ppt/notesSlides/notesSlide83.xml" Id="Rbc1b6255f1a34f9e"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e4b8f83ff2674c56" /><Relationship Type="http://schemas.openxmlformats.org/officeDocument/2006/relationships/chart" Target="/ppt/slides/charts/chart83.xml" Id="rId3" /><Relationship Type="http://schemas.openxmlformats.org/officeDocument/2006/relationships/notesSlide" Target="/ppt/notesSlides/notesSlide84.xml" Id="Rc92844c6945b4ee0"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60b35a26610b4cc6" /><Relationship Type="http://schemas.openxmlformats.org/officeDocument/2006/relationships/chart" Target="/ppt/slides/charts/chart84.xml" Id="rId3" /><Relationship Type="http://schemas.openxmlformats.org/officeDocument/2006/relationships/notesSlide" Target="/ppt/notesSlides/notesSlide85.xml" Id="Rb256b6e3e4aa4376"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d41e19c202ac4467" /><Relationship Type="http://schemas.openxmlformats.org/officeDocument/2006/relationships/chart" Target="/ppt/slides/charts/chart85.xml" Id="rId3" /><Relationship Type="http://schemas.openxmlformats.org/officeDocument/2006/relationships/notesSlide" Target="/ppt/notesSlides/notesSlide86.xml" Id="R689540ed7d3e4b4f"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1732c9c7a3024fed" /><Relationship Type="http://schemas.openxmlformats.org/officeDocument/2006/relationships/chart" Target="/ppt/slides/charts/chart86.xml" Id="rId3" /><Relationship Type="http://schemas.openxmlformats.org/officeDocument/2006/relationships/notesSlide" Target="/ppt/notesSlides/notesSlide87.xml" Id="R2b01163d07d3498a"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b8bd8038db3842b7" /><Relationship Type="http://schemas.openxmlformats.org/officeDocument/2006/relationships/chart" Target="/ppt/slides/charts/chart87.xml" Id="rId3" /><Relationship Type="http://schemas.openxmlformats.org/officeDocument/2006/relationships/notesSlide" Target="/ppt/notesSlides/notesSlide88.xml" Id="Rcd33fac2093646f1"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a8376ca5c32f4ce9" /><Relationship Type="http://schemas.openxmlformats.org/officeDocument/2006/relationships/chart" Target="/ppt/slides/charts/chart88.xml" Id="rId3" /><Relationship Type="http://schemas.openxmlformats.org/officeDocument/2006/relationships/notesSlide" Target="/ppt/notesSlides/notesSlide89.xml" Id="Rab2256279b7a44da"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9a64685212cf4d98" /><Relationship Type="http://schemas.openxmlformats.org/officeDocument/2006/relationships/chart" Target="/ppt/slides/charts/chart89.xml" Id="rId3" /><Relationship Type="http://schemas.openxmlformats.org/officeDocument/2006/relationships/notesSlide" Target="/ppt/notesSlides/notesSlide8a.xml" Id="Rbf9431cfbecb439b"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42b7ea6190ec41e8" /><Relationship Type="http://schemas.openxmlformats.org/officeDocument/2006/relationships/chart" Target="/ppt/slides/charts/chart8a.xml" Id="rId3" /><Relationship Type="http://schemas.openxmlformats.org/officeDocument/2006/relationships/notesSlide" Target="/ppt/notesSlides/notesSlide8b.xml" Id="R41dfab42a4e54f53"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0133b3eaea324731" /><Relationship Type="http://schemas.openxmlformats.org/officeDocument/2006/relationships/chart" Target="/ppt/slides/charts/chart8b.xml" Id="rId3" /><Relationship Type="http://schemas.openxmlformats.org/officeDocument/2006/relationships/notesSlide" Target="/ppt/notesSlides/notesSlide8c.xml" Id="Rf065ebb959df434f" /></Relationships>
</file>

<file path=ppt/slides/_rels/slide8d.xml.rels>&#65279;<?xml version="1.0" encoding="utf-8"?><Relationships xmlns="http://schemas.openxmlformats.org/package/2006/relationships"><Relationship Type="http://schemas.openxmlformats.org/officeDocument/2006/relationships/slideLayout" Target="/ppt/slideLayouts/slideLayout12.xml" Id="Recded0540fec49de" /><Relationship Type="http://schemas.openxmlformats.org/officeDocument/2006/relationships/chart" Target="/ppt/slides/charts/chart8c.xml" Id="rId3" /><Relationship Type="http://schemas.openxmlformats.org/officeDocument/2006/relationships/notesSlide" Target="/ppt/notesSlides/notesSlide8d.xml" Id="R085af2d5cd1345df" /></Relationships>
</file>

<file path=ppt/slides/_rels/slide8e.xml.rels>&#65279;<?xml version="1.0" encoding="utf-8"?><Relationships xmlns="http://schemas.openxmlformats.org/package/2006/relationships"><Relationship Type="http://schemas.openxmlformats.org/officeDocument/2006/relationships/slideLayout" Target="/ppt/slideLayouts/slideLayout12.xml" Id="R2e9c4937cb6241d7" /><Relationship Type="http://schemas.openxmlformats.org/officeDocument/2006/relationships/chart" Target="/ppt/slides/charts/chart8d.xml" Id="rId3" /><Relationship Type="http://schemas.openxmlformats.org/officeDocument/2006/relationships/notesSlide" Target="/ppt/notesSlides/notesSlide8e.xml" Id="R2de1341bfd494abc" /></Relationships>
</file>

<file path=ppt/slides/_rels/slide8f.xml.rels>&#65279;<?xml version="1.0" encoding="utf-8"?><Relationships xmlns="http://schemas.openxmlformats.org/package/2006/relationships"><Relationship Type="http://schemas.openxmlformats.org/officeDocument/2006/relationships/slideLayout" Target="/ppt/slideLayouts/slideLayout12.xml" Id="Rb4da4dd2313c4d6b" /><Relationship Type="http://schemas.openxmlformats.org/officeDocument/2006/relationships/chart" Target="/ppt/slides/charts/chart8e.xml" Id="rId3" /><Relationship Type="http://schemas.openxmlformats.org/officeDocument/2006/relationships/notesSlide" Target="/ppt/notesSlides/notesSlide8f.xml" Id="R5af11e357b564279"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3ae9d1853ceb4e2d" /><Relationship Type="http://schemas.openxmlformats.org/officeDocument/2006/relationships/chart" Target="/ppt/slides/charts/chart8.xml" Id="rId3" /><Relationship Type="http://schemas.openxmlformats.org/officeDocument/2006/relationships/notesSlide" Target="/ppt/notesSlides/notesSlide9.xml" Id="R94b12f888fe34f2e" /></Relationships>
</file>

<file path=ppt/slides/_rels/slide90.xml.rels>&#65279;<?xml version="1.0" encoding="utf-8"?><Relationships xmlns="http://schemas.openxmlformats.org/package/2006/relationships"><Relationship Type="http://schemas.openxmlformats.org/officeDocument/2006/relationships/slideLayout" Target="/ppt/slideLayouts/slideLayout12.xml" Id="Rc616ae55e6db45df" /><Relationship Type="http://schemas.openxmlformats.org/officeDocument/2006/relationships/chart" Target="/ppt/slides/charts/chart8f.xml" Id="rId3" /><Relationship Type="http://schemas.openxmlformats.org/officeDocument/2006/relationships/notesSlide" Target="/ppt/notesSlides/notesSlide90.xml" Id="R1dcbd9aa6d4745d7" /></Relationships>
</file>

<file path=ppt/slides/_rels/slide91.xml.rels>&#65279;<?xml version="1.0" encoding="utf-8"?><Relationships xmlns="http://schemas.openxmlformats.org/package/2006/relationships"><Relationship Type="http://schemas.openxmlformats.org/officeDocument/2006/relationships/slideLayout" Target="/ppt/slideLayouts/slideLayout12.xml" Id="R8e39f990ee7e4088" /><Relationship Type="http://schemas.openxmlformats.org/officeDocument/2006/relationships/chart" Target="/ppt/slides/charts/chart90.xml" Id="rId3" /><Relationship Type="http://schemas.openxmlformats.org/officeDocument/2006/relationships/notesSlide" Target="/ppt/notesSlides/notesSlide91.xml" Id="Rae402ad439e749b8" /></Relationships>
</file>

<file path=ppt/slides/_rels/slide92.xml.rels>&#65279;<?xml version="1.0" encoding="utf-8"?><Relationships xmlns="http://schemas.openxmlformats.org/package/2006/relationships"><Relationship Type="http://schemas.openxmlformats.org/officeDocument/2006/relationships/slideLayout" Target="/ppt/slideLayouts/slideLayout12.xml" Id="R0fd33f7b41444b1a" /><Relationship Type="http://schemas.openxmlformats.org/officeDocument/2006/relationships/chart" Target="/ppt/slides/charts/chart91.xml" Id="rId3" /><Relationship Type="http://schemas.openxmlformats.org/officeDocument/2006/relationships/notesSlide" Target="/ppt/notesSlides/notesSlide92.xml" Id="Re94ca088502e4250" /></Relationships>
</file>

<file path=ppt/slides/_rels/slide93.xml.rels>&#65279;<?xml version="1.0" encoding="utf-8"?><Relationships xmlns="http://schemas.openxmlformats.org/package/2006/relationships"><Relationship Type="http://schemas.openxmlformats.org/officeDocument/2006/relationships/slideLayout" Target="/ppt/slideLayouts/slideLayout12.xml" Id="Rd5960613231845f0" /><Relationship Type="http://schemas.openxmlformats.org/officeDocument/2006/relationships/chart" Target="/ppt/slides/charts/chart92.xml" Id="rId3" /><Relationship Type="http://schemas.openxmlformats.org/officeDocument/2006/relationships/notesSlide" Target="/ppt/notesSlides/notesSlide93.xml" Id="R1fd235c5c7b844f9" /></Relationships>
</file>

<file path=ppt/slides/_rels/slide94.xml.rels>&#65279;<?xml version="1.0" encoding="utf-8"?><Relationships xmlns="http://schemas.openxmlformats.org/package/2006/relationships"><Relationship Type="http://schemas.openxmlformats.org/officeDocument/2006/relationships/slideLayout" Target="/ppt/slideLayouts/slideLayout12.xml" Id="Rd17a00459ed64e01" /><Relationship Type="http://schemas.openxmlformats.org/officeDocument/2006/relationships/chart" Target="/ppt/slides/charts/chart93.xml" Id="rId3" /><Relationship Type="http://schemas.openxmlformats.org/officeDocument/2006/relationships/notesSlide" Target="/ppt/notesSlides/notesSlide94.xml" Id="R54bed1d41d3a40ca" /></Relationships>
</file>

<file path=ppt/slides/_rels/slide95.xml.rels>&#65279;<?xml version="1.0" encoding="utf-8"?><Relationships xmlns="http://schemas.openxmlformats.org/package/2006/relationships"><Relationship Type="http://schemas.openxmlformats.org/officeDocument/2006/relationships/slideLayout" Target="/ppt/slideLayouts/slideLayout12.xml" Id="R4700096833a148f8" /><Relationship Type="http://schemas.openxmlformats.org/officeDocument/2006/relationships/chart" Target="/ppt/slides/charts/chart94.xml" Id="rId3" /><Relationship Type="http://schemas.openxmlformats.org/officeDocument/2006/relationships/notesSlide" Target="/ppt/notesSlides/notesSlide95.xml" Id="R301a486ff3dc4c56" /></Relationships>
</file>

<file path=ppt/slides/_rels/slide96.xml.rels>&#65279;<?xml version="1.0" encoding="utf-8"?><Relationships xmlns="http://schemas.openxmlformats.org/package/2006/relationships"><Relationship Type="http://schemas.openxmlformats.org/officeDocument/2006/relationships/slideLayout" Target="/ppt/slideLayouts/slideLayout12.xml" Id="R968662c1d7824ed1" /><Relationship Type="http://schemas.openxmlformats.org/officeDocument/2006/relationships/chart" Target="/ppt/slides/charts/chart95.xml" Id="rId3" /><Relationship Type="http://schemas.openxmlformats.org/officeDocument/2006/relationships/notesSlide" Target="/ppt/notesSlides/notesSlide96.xml" Id="R969b8e94922e4eb3" /></Relationships>
</file>

<file path=ppt/slides/_rels/slide97.xml.rels>&#65279;<?xml version="1.0" encoding="utf-8"?><Relationships xmlns="http://schemas.openxmlformats.org/package/2006/relationships"><Relationship Type="http://schemas.openxmlformats.org/officeDocument/2006/relationships/slideLayout" Target="/ppt/slideLayouts/slideLayout12.xml" Id="R266c975eb3204182" /><Relationship Type="http://schemas.openxmlformats.org/officeDocument/2006/relationships/chart" Target="/ppt/slides/charts/chart96.xml" Id="rId3" /><Relationship Type="http://schemas.openxmlformats.org/officeDocument/2006/relationships/notesSlide" Target="/ppt/notesSlides/notesSlide97.xml" Id="R6da03db4bca64a46"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2.xml" Id="R86ca277490ac482b" /><Relationship Type="http://schemas.openxmlformats.org/officeDocument/2006/relationships/chart" Target="/ppt/slides/charts/chart97.xml" Id="rId3" /><Relationship Type="http://schemas.openxmlformats.org/officeDocument/2006/relationships/notesSlide" Target="/ppt/notesSlides/notesSlide98.xml" Id="R18c032d48445425e" /></Relationships>
</file>

<file path=ppt/slides/_rels/slide99.xml.rels>&#65279;<?xml version="1.0" encoding="utf-8"?><Relationships xmlns="http://schemas.openxmlformats.org/package/2006/relationships"><Relationship Type="http://schemas.openxmlformats.org/officeDocument/2006/relationships/slideLayout" Target="/ppt/slideLayouts/slideLayout12.xml" Id="R441266e997ee4141" /><Relationship Type="http://schemas.openxmlformats.org/officeDocument/2006/relationships/chart" Target="/ppt/slides/charts/chart98.xml" Id="rId3" /><Relationship Type="http://schemas.openxmlformats.org/officeDocument/2006/relationships/notesSlide" Target="/ppt/notesSlides/notesSlide99.xml" Id="Rfd78a88fbfae451a" /></Relationships>
</file>

<file path=ppt/slides/_rels/slide9a.xml.rels>&#65279;<?xml version="1.0" encoding="utf-8"?><Relationships xmlns="http://schemas.openxmlformats.org/package/2006/relationships"><Relationship Type="http://schemas.openxmlformats.org/officeDocument/2006/relationships/slideLayout" Target="/ppt/slideLayouts/slideLayout12.xml" Id="R3cb1a4977f794ab6" /><Relationship Type="http://schemas.openxmlformats.org/officeDocument/2006/relationships/chart" Target="/ppt/slides/charts/chart99.xml" Id="rId3" /><Relationship Type="http://schemas.openxmlformats.org/officeDocument/2006/relationships/notesSlide" Target="/ppt/notesSlides/notesSlide9a.xml" Id="Rdcd5963ea6a543fa" /></Relationships>
</file>

<file path=ppt/slides/_rels/slide9b.xml.rels>&#65279;<?xml version="1.0" encoding="utf-8"?><Relationships xmlns="http://schemas.openxmlformats.org/package/2006/relationships"><Relationship Type="http://schemas.openxmlformats.org/officeDocument/2006/relationships/slideLayout" Target="/ppt/slideLayouts/slideLayout12.xml" Id="R9a987ca395804e28" /><Relationship Type="http://schemas.openxmlformats.org/officeDocument/2006/relationships/chart" Target="/ppt/slides/charts/chart9a.xml" Id="rId3" /><Relationship Type="http://schemas.openxmlformats.org/officeDocument/2006/relationships/notesSlide" Target="/ppt/notesSlides/notesSlide9b.xml" Id="Rd1aa4eaeeb0547bb" /></Relationships>
</file>

<file path=ppt/slides/_rels/slide9c.xml.rels>&#65279;<?xml version="1.0" encoding="utf-8"?><Relationships xmlns="http://schemas.openxmlformats.org/package/2006/relationships"><Relationship Type="http://schemas.openxmlformats.org/officeDocument/2006/relationships/slideLayout" Target="/ppt/slideLayouts/slideLayout12.xml" Id="R9df1dae26de640b2" /><Relationship Type="http://schemas.openxmlformats.org/officeDocument/2006/relationships/chart" Target="/ppt/slides/charts/chart9b.xml" Id="rId3" /><Relationship Type="http://schemas.openxmlformats.org/officeDocument/2006/relationships/notesSlide" Target="/ppt/notesSlides/notesSlide9c.xml" Id="R3fab837219754cd3" /></Relationships>
</file>

<file path=ppt/slides/_rels/slide9d.xml.rels>&#65279;<?xml version="1.0" encoding="utf-8"?><Relationships xmlns="http://schemas.openxmlformats.org/package/2006/relationships"><Relationship Type="http://schemas.openxmlformats.org/officeDocument/2006/relationships/slideLayout" Target="/ppt/slideLayouts/slideLayout12.xml" Id="Rd391d085d74848a5" /><Relationship Type="http://schemas.openxmlformats.org/officeDocument/2006/relationships/chart" Target="/ppt/slides/charts/chart9c.xml" Id="rId3" /><Relationship Type="http://schemas.openxmlformats.org/officeDocument/2006/relationships/notesSlide" Target="/ppt/notesSlides/notesSlide9d.xml" Id="R77e47613fbf64ee0" /></Relationships>
</file>

<file path=ppt/slides/_rels/slide9e.xml.rels>&#65279;<?xml version="1.0" encoding="utf-8"?><Relationships xmlns="http://schemas.openxmlformats.org/package/2006/relationships"><Relationship Type="http://schemas.openxmlformats.org/officeDocument/2006/relationships/slideLayout" Target="/ppt/slideLayouts/slideLayout12.xml" Id="Rcb53677351a24792" /><Relationship Type="http://schemas.openxmlformats.org/officeDocument/2006/relationships/chart" Target="/ppt/slides/charts/chart9d.xml" Id="rId3" /><Relationship Type="http://schemas.openxmlformats.org/officeDocument/2006/relationships/notesSlide" Target="/ppt/notesSlides/notesSlide9e.xml" Id="R17b68501e57c4270" /></Relationships>
</file>

<file path=ppt/slides/_rels/slide9f.xml.rels>&#65279;<?xml version="1.0" encoding="utf-8"?><Relationships xmlns="http://schemas.openxmlformats.org/package/2006/relationships"><Relationship Type="http://schemas.openxmlformats.org/officeDocument/2006/relationships/slideLayout" Target="/ppt/slideLayouts/slideLayout12.xml" Id="R727a70afd1cf452f" /><Relationship Type="http://schemas.openxmlformats.org/officeDocument/2006/relationships/chart" Target="/ppt/slides/charts/chart9e.xml" Id="rId3" /><Relationship Type="http://schemas.openxmlformats.org/officeDocument/2006/relationships/notesSlide" Target="/ppt/notesSlides/notesSlide9f.xml" Id="R367c9b48517b4d50"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c2b58fea98144586" /><Relationship Type="http://schemas.openxmlformats.org/officeDocument/2006/relationships/chart" Target="/ppt/slides/charts/chart9.xml" Id="rId3" /><Relationship Type="http://schemas.openxmlformats.org/officeDocument/2006/relationships/notesSlide" Target="/ppt/notesSlides/notesSlidea.xml" Id="R0495bed5d6654a33" /></Relationships>
</file>

<file path=ppt/slides/_rels/slidea0.xml.rels>&#65279;<?xml version="1.0" encoding="utf-8"?><Relationships xmlns="http://schemas.openxmlformats.org/package/2006/relationships"><Relationship Type="http://schemas.openxmlformats.org/officeDocument/2006/relationships/slideLayout" Target="/ppt/slideLayouts/slideLayout12.xml" Id="R39fa88f5251c4db0" /><Relationship Type="http://schemas.openxmlformats.org/officeDocument/2006/relationships/chart" Target="/ppt/slides/charts/chart9f.xml" Id="rId3" /><Relationship Type="http://schemas.openxmlformats.org/officeDocument/2006/relationships/notesSlide" Target="/ppt/notesSlides/notesSlidea0.xml" Id="R736b11a40601422c" /></Relationships>
</file>

<file path=ppt/slides/_rels/slidea1.xml.rels>&#65279;<?xml version="1.0" encoding="utf-8"?><Relationships xmlns="http://schemas.openxmlformats.org/package/2006/relationships"><Relationship Type="http://schemas.openxmlformats.org/officeDocument/2006/relationships/slideLayout" Target="/ppt/slideLayouts/slideLayout12.xml" Id="Rdad17012e65145a7" /><Relationship Type="http://schemas.openxmlformats.org/officeDocument/2006/relationships/chart" Target="/ppt/slides/charts/charta0.xml" Id="rId3" /><Relationship Type="http://schemas.openxmlformats.org/officeDocument/2006/relationships/notesSlide" Target="/ppt/notesSlides/notesSlidea1.xml" Id="Rad103eaab6294786" /></Relationships>
</file>

<file path=ppt/slides/_rels/slidea2.xml.rels>&#65279;<?xml version="1.0" encoding="utf-8"?><Relationships xmlns="http://schemas.openxmlformats.org/package/2006/relationships"><Relationship Type="http://schemas.openxmlformats.org/officeDocument/2006/relationships/slideLayout" Target="/ppt/slideLayouts/slideLayout12.xml" Id="R3606e73ddd944aa9" /><Relationship Type="http://schemas.openxmlformats.org/officeDocument/2006/relationships/chart" Target="/ppt/slides/charts/charta1.xml" Id="rId3" /><Relationship Type="http://schemas.openxmlformats.org/officeDocument/2006/relationships/notesSlide" Target="/ppt/notesSlides/notesSlidea2.xml" Id="R0969c31c23534dec" /></Relationships>
</file>

<file path=ppt/slides/_rels/slidea3.xml.rels>&#65279;<?xml version="1.0" encoding="utf-8"?><Relationships xmlns="http://schemas.openxmlformats.org/package/2006/relationships"><Relationship Type="http://schemas.openxmlformats.org/officeDocument/2006/relationships/slideLayout" Target="/ppt/slideLayouts/slideLayout12.xml" Id="Rfcbcdc6500644437" /><Relationship Type="http://schemas.openxmlformats.org/officeDocument/2006/relationships/chart" Target="/ppt/slides/charts/charta2.xml" Id="rId3" /><Relationship Type="http://schemas.openxmlformats.org/officeDocument/2006/relationships/notesSlide" Target="/ppt/notesSlides/notesSlidea3.xml" Id="R536c15d30bcf4bde" /></Relationships>
</file>

<file path=ppt/slides/_rels/slidea4.xml.rels>&#65279;<?xml version="1.0" encoding="utf-8"?><Relationships xmlns="http://schemas.openxmlformats.org/package/2006/relationships"><Relationship Type="http://schemas.openxmlformats.org/officeDocument/2006/relationships/slideLayout" Target="/ppt/slideLayouts/slideLayout12.xml" Id="Rae4e296318e846e5" /><Relationship Type="http://schemas.openxmlformats.org/officeDocument/2006/relationships/chart" Target="/ppt/slides/charts/charta3.xml" Id="rId3" /><Relationship Type="http://schemas.openxmlformats.org/officeDocument/2006/relationships/notesSlide" Target="/ppt/notesSlides/notesSlidea4.xml" Id="R528f0de4b9084c77" /></Relationships>
</file>

<file path=ppt/slides/_rels/slidea5.xml.rels>&#65279;<?xml version="1.0" encoding="utf-8"?><Relationships xmlns="http://schemas.openxmlformats.org/package/2006/relationships"><Relationship Type="http://schemas.openxmlformats.org/officeDocument/2006/relationships/slideLayout" Target="/ppt/slideLayouts/slideLayout12.xml" Id="Rf7355e9abb9b4dc4" /><Relationship Type="http://schemas.openxmlformats.org/officeDocument/2006/relationships/chart" Target="/ppt/slides/charts/charta4.xml" Id="rId3" /><Relationship Type="http://schemas.openxmlformats.org/officeDocument/2006/relationships/notesSlide" Target="/ppt/notesSlides/notesSlidea5.xml" Id="R27b575f0d22d4412" /></Relationships>
</file>

<file path=ppt/slides/_rels/slidea6.xml.rels>&#65279;<?xml version="1.0" encoding="utf-8"?><Relationships xmlns="http://schemas.openxmlformats.org/package/2006/relationships"><Relationship Type="http://schemas.openxmlformats.org/officeDocument/2006/relationships/slideLayout" Target="/ppt/slideLayouts/slideLayout12.xml" Id="R83a30b2bcca5467e" /><Relationship Type="http://schemas.openxmlformats.org/officeDocument/2006/relationships/chart" Target="/ppt/slides/charts/charta5.xml" Id="rId3" /><Relationship Type="http://schemas.openxmlformats.org/officeDocument/2006/relationships/notesSlide" Target="/ppt/notesSlides/notesSlidea6.xml" Id="Ra5278c24026f4321" /></Relationships>
</file>

<file path=ppt/slides/_rels/slidea7.xml.rels>&#65279;<?xml version="1.0" encoding="utf-8"?><Relationships xmlns="http://schemas.openxmlformats.org/package/2006/relationships"><Relationship Type="http://schemas.openxmlformats.org/officeDocument/2006/relationships/slideLayout" Target="/ppt/slideLayouts/slideLayout12.xml" Id="Rd977df19978a430f" /><Relationship Type="http://schemas.openxmlformats.org/officeDocument/2006/relationships/chart" Target="/ppt/slides/charts/charta6.xml" Id="rId3" /><Relationship Type="http://schemas.openxmlformats.org/officeDocument/2006/relationships/notesSlide" Target="/ppt/notesSlides/notesSlidea7.xml" Id="R4ba087c1a1334b53" /></Relationships>
</file>

<file path=ppt/slides/_rels/slidea8.xml.rels>&#65279;<?xml version="1.0" encoding="utf-8"?><Relationships xmlns="http://schemas.openxmlformats.org/package/2006/relationships"><Relationship Type="http://schemas.openxmlformats.org/officeDocument/2006/relationships/slideLayout" Target="/ppt/slideLayouts/slideLayout12.xml" Id="R7081f68d9e9647df" /><Relationship Type="http://schemas.openxmlformats.org/officeDocument/2006/relationships/chart" Target="/ppt/slides/charts/charta7.xml" Id="rId3" /><Relationship Type="http://schemas.openxmlformats.org/officeDocument/2006/relationships/notesSlide" Target="/ppt/notesSlides/notesSlidea8.xml" Id="Ra5e7d1a636e94ef7" /></Relationships>
</file>

<file path=ppt/slides/_rels/slidea9.xml.rels>&#65279;<?xml version="1.0" encoding="utf-8"?><Relationships xmlns="http://schemas.openxmlformats.org/package/2006/relationships"><Relationship Type="http://schemas.openxmlformats.org/officeDocument/2006/relationships/slideLayout" Target="/ppt/slideLayouts/slideLayout12.xml" Id="R81b176631b164c64" /><Relationship Type="http://schemas.openxmlformats.org/officeDocument/2006/relationships/chart" Target="/ppt/slides/charts/charta8.xml" Id="rId3" /><Relationship Type="http://schemas.openxmlformats.org/officeDocument/2006/relationships/notesSlide" Target="/ppt/notesSlides/notesSlidea9.xml" Id="R1d8233d560254a8c" /></Relationships>
</file>

<file path=ppt/slides/_rels/slideaa.xml.rels>&#65279;<?xml version="1.0" encoding="utf-8"?><Relationships xmlns="http://schemas.openxmlformats.org/package/2006/relationships"><Relationship Type="http://schemas.openxmlformats.org/officeDocument/2006/relationships/slideLayout" Target="/ppt/slideLayouts/slideLayout12.xml" Id="R224be39fb6334167" /><Relationship Type="http://schemas.openxmlformats.org/officeDocument/2006/relationships/chart" Target="/ppt/slides/charts/charta9.xml" Id="rId3" /><Relationship Type="http://schemas.openxmlformats.org/officeDocument/2006/relationships/notesSlide" Target="/ppt/notesSlides/notesSlideaa.xml" Id="R05578322022b4b85" /></Relationships>
</file>

<file path=ppt/slides/_rels/slideab.xml.rels>&#65279;<?xml version="1.0" encoding="utf-8"?><Relationships xmlns="http://schemas.openxmlformats.org/package/2006/relationships"><Relationship Type="http://schemas.openxmlformats.org/officeDocument/2006/relationships/slideLayout" Target="/ppt/slideLayouts/slideLayout12.xml" Id="R555e594f23c84daa" /><Relationship Type="http://schemas.openxmlformats.org/officeDocument/2006/relationships/chart" Target="/ppt/slides/charts/chartaa.xml" Id="rId3" /><Relationship Type="http://schemas.openxmlformats.org/officeDocument/2006/relationships/notesSlide" Target="/ppt/notesSlides/notesSlideab.xml" Id="R09d3c1d745634a1b" /></Relationships>
</file>

<file path=ppt/slides/_rels/slideac.xml.rels>&#65279;<?xml version="1.0" encoding="utf-8"?><Relationships xmlns="http://schemas.openxmlformats.org/package/2006/relationships"><Relationship Type="http://schemas.openxmlformats.org/officeDocument/2006/relationships/slideLayout" Target="/ppt/slideLayouts/slideLayout12.xml" Id="Rc61f9b98f3514769" /><Relationship Type="http://schemas.openxmlformats.org/officeDocument/2006/relationships/chart" Target="/ppt/slides/charts/chartab.xml" Id="rId3" /><Relationship Type="http://schemas.openxmlformats.org/officeDocument/2006/relationships/notesSlide" Target="/ppt/notesSlides/notesSlideac.xml" Id="R8e5ec2f8d49549ea" /></Relationships>
</file>

<file path=ppt/slides/_rels/slidead.xml.rels>&#65279;<?xml version="1.0" encoding="utf-8"?><Relationships xmlns="http://schemas.openxmlformats.org/package/2006/relationships"><Relationship Type="http://schemas.openxmlformats.org/officeDocument/2006/relationships/slideLayout" Target="/ppt/slideLayouts/slideLayout12.xml" Id="Rc26cc26e031e4c18" /><Relationship Type="http://schemas.openxmlformats.org/officeDocument/2006/relationships/chart" Target="/ppt/slides/charts/chartac.xml" Id="rId3" /><Relationship Type="http://schemas.openxmlformats.org/officeDocument/2006/relationships/notesSlide" Target="/ppt/notesSlides/notesSlidead.xml" Id="R8211d39242da4095" /></Relationships>
</file>

<file path=ppt/slides/_rels/slideae.xml.rels>&#65279;<?xml version="1.0" encoding="utf-8"?><Relationships xmlns="http://schemas.openxmlformats.org/package/2006/relationships"><Relationship Type="http://schemas.openxmlformats.org/officeDocument/2006/relationships/slideLayout" Target="/ppt/slideLayouts/slideLayout12.xml" Id="R5911351888c44205" /><Relationship Type="http://schemas.openxmlformats.org/officeDocument/2006/relationships/chart" Target="/ppt/slides/charts/chartad.xml" Id="rId3" /><Relationship Type="http://schemas.openxmlformats.org/officeDocument/2006/relationships/notesSlide" Target="/ppt/notesSlides/notesSlideae.xml" Id="R588dd1ed49604e3c" /></Relationships>
</file>

<file path=ppt/slides/_rels/slideaf.xml.rels>&#65279;<?xml version="1.0" encoding="utf-8"?><Relationships xmlns="http://schemas.openxmlformats.org/package/2006/relationships"><Relationship Type="http://schemas.openxmlformats.org/officeDocument/2006/relationships/slideLayout" Target="/ppt/slideLayouts/slideLayout12.xml" Id="R2632c65916f54696" /><Relationship Type="http://schemas.openxmlformats.org/officeDocument/2006/relationships/chart" Target="/ppt/slides/charts/chartae.xml" Id="rId3" /><Relationship Type="http://schemas.openxmlformats.org/officeDocument/2006/relationships/notesSlide" Target="/ppt/notesSlides/notesSlideaf.xml" Id="Rdc39ceb9c692424e"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a209fcf223bc4f0e" /><Relationship Type="http://schemas.openxmlformats.org/officeDocument/2006/relationships/chart" Target="/ppt/slides/charts/charta.xml" Id="rId3" /><Relationship Type="http://schemas.openxmlformats.org/officeDocument/2006/relationships/notesSlide" Target="/ppt/notesSlides/notesSlideb.xml" Id="R5cbee5443ae04201" /></Relationships>
</file>

<file path=ppt/slides/_rels/slideb0.xml.rels>&#65279;<?xml version="1.0" encoding="utf-8"?><Relationships xmlns="http://schemas.openxmlformats.org/package/2006/relationships"><Relationship Type="http://schemas.openxmlformats.org/officeDocument/2006/relationships/slideLayout" Target="/ppt/slideLayouts/slideLayout12.xml" Id="Rc9eda5cff87d4b61" /><Relationship Type="http://schemas.openxmlformats.org/officeDocument/2006/relationships/chart" Target="/ppt/slides/charts/chartaf.xml" Id="rId3" /><Relationship Type="http://schemas.openxmlformats.org/officeDocument/2006/relationships/notesSlide" Target="/ppt/notesSlides/notesSlideb0.xml" Id="R7b936373669f4145" /></Relationships>
</file>

<file path=ppt/slides/_rels/slideb1.xml.rels>&#65279;<?xml version="1.0" encoding="utf-8"?><Relationships xmlns="http://schemas.openxmlformats.org/package/2006/relationships"><Relationship Type="http://schemas.openxmlformats.org/officeDocument/2006/relationships/slideLayout" Target="/ppt/slideLayouts/slideLayout12.xml" Id="Rd5e081ba606c4d80" /><Relationship Type="http://schemas.openxmlformats.org/officeDocument/2006/relationships/chart" Target="/ppt/slides/charts/chartb0.xml" Id="rId3" /><Relationship Type="http://schemas.openxmlformats.org/officeDocument/2006/relationships/notesSlide" Target="/ppt/notesSlides/notesSlideb1.xml" Id="Rba21b034351b4f52" /></Relationships>
</file>

<file path=ppt/slides/_rels/slideb2.xml.rels>&#65279;<?xml version="1.0" encoding="utf-8"?><Relationships xmlns="http://schemas.openxmlformats.org/package/2006/relationships"><Relationship Type="http://schemas.openxmlformats.org/officeDocument/2006/relationships/slideLayout" Target="/ppt/slideLayouts/slideLayout12.xml" Id="Rdac9c71a1c64436e" /><Relationship Type="http://schemas.openxmlformats.org/officeDocument/2006/relationships/chart" Target="/ppt/slides/charts/chartb1.xml" Id="rId3" /><Relationship Type="http://schemas.openxmlformats.org/officeDocument/2006/relationships/notesSlide" Target="/ppt/notesSlides/notesSlideb2.xml" Id="R0a44f6f839d94ce5" /></Relationships>
</file>

<file path=ppt/slides/_rels/slideb3.xml.rels>&#65279;<?xml version="1.0" encoding="utf-8"?><Relationships xmlns="http://schemas.openxmlformats.org/package/2006/relationships"><Relationship Type="http://schemas.openxmlformats.org/officeDocument/2006/relationships/slideLayout" Target="/ppt/slideLayouts/slideLayout12.xml" Id="R817cd43c709d4391" /><Relationship Type="http://schemas.openxmlformats.org/officeDocument/2006/relationships/chart" Target="/ppt/slides/charts/chartb2.xml" Id="rId3" /><Relationship Type="http://schemas.openxmlformats.org/officeDocument/2006/relationships/notesSlide" Target="/ppt/notesSlides/notesSlideb3.xml" Id="R9e0ee81a39b24334" /></Relationships>
</file>

<file path=ppt/slides/_rels/slideb4.xml.rels>&#65279;<?xml version="1.0" encoding="utf-8"?><Relationships xmlns="http://schemas.openxmlformats.org/package/2006/relationships"><Relationship Type="http://schemas.openxmlformats.org/officeDocument/2006/relationships/slideLayout" Target="/ppt/slideLayouts/slideLayout12.xml" Id="Rab935edb0ac44d18" /><Relationship Type="http://schemas.openxmlformats.org/officeDocument/2006/relationships/chart" Target="/ppt/slides/charts/chartb3.xml" Id="rId3" /><Relationship Type="http://schemas.openxmlformats.org/officeDocument/2006/relationships/notesSlide" Target="/ppt/notesSlides/notesSlideb4.xml" Id="R7d30dbc01d6048e4" /></Relationships>
</file>

<file path=ppt/slides/_rels/slideb5.xml.rels>&#65279;<?xml version="1.0" encoding="utf-8"?><Relationships xmlns="http://schemas.openxmlformats.org/package/2006/relationships"><Relationship Type="http://schemas.openxmlformats.org/officeDocument/2006/relationships/slideLayout" Target="/ppt/slideLayouts/slideLayout12.xml" Id="R0bcd2389b41f4f0f" /><Relationship Type="http://schemas.openxmlformats.org/officeDocument/2006/relationships/chart" Target="/ppt/slides/charts/chartb4.xml" Id="rId3" /><Relationship Type="http://schemas.openxmlformats.org/officeDocument/2006/relationships/notesSlide" Target="/ppt/notesSlides/notesSlideb5.xml" Id="R429550b4e1774055" /></Relationships>
</file>

<file path=ppt/slides/_rels/slideb6.xml.rels>&#65279;<?xml version="1.0" encoding="utf-8"?><Relationships xmlns="http://schemas.openxmlformats.org/package/2006/relationships"><Relationship Type="http://schemas.openxmlformats.org/officeDocument/2006/relationships/slideLayout" Target="/ppt/slideLayouts/slideLayout12.xml" Id="Rb6c86c2688af47fe" /><Relationship Type="http://schemas.openxmlformats.org/officeDocument/2006/relationships/chart" Target="/ppt/slides/charts/chartb5.xml" Id="rId3" /><Relationship Type="http://schemas.openxmlformats.org/officeDocument/2006/relationships/notesSlide" Target="/ppt/notesSlides/notesSlideb6.xml" Id="R6ec3607d0f284d4d" /></Relationships>
</file>

<file path=ppt/slides/_rels/slideb7.xml.rels>&#65279;<?xml version="1.0" encoding="utf-8"?><Relationships xmlns="http://schemas.openxmlformats.org/package/2006/relationships"><Relationship Type="http://schemas.openxmlformats.org/officeDocument/2006/relationships/slideLayout" Target="/ppt/slideLayouts/slideLayout12.xml" Id="R5c9aa3a79d794824" /><Relationship Type="http://schemas.openxmlformats.org/officeDocument/2006/relationships/chart" Target="/ppt/slides/charts/chartb6.xml" Id="rId3" /><Relationship Type="http://schemas.openxmlformats.org/officeDocument/2006/relationships/notesSlide" Target="/ppt/notesSlides/notesSlideb7.xml" Id="R8bb0ab6d07044b2a" /></Relationships>
</file>

<file path=ppt/slides/_rels/slideb8.xml.rels>&#65279;<?xml version="1.0" encoding="utf-8"?><Relationships xmlns="http://schemas.openxmlformats.org/package/2006/relationships"><Relationship Type="http://schemas.openxmlformats.org/officeDocument/2006/relationships/slideLayout" Target="/ppt/slideLayouts/slideLayout12.xml" Id="R7dae0c2189c445f2" /><Relationship Type="http://schemas.openxmlformats.org/officeDocument/2006/relationships/chart" Target="/ppt/slides/charts/chartb7.xml" Id="rId3" /><Relationship Type="http://schemas.openxmlformats.org/officeDocument/2006/relationships/notesSlide" Target="/ppt/notesSlides/notesSlideb8.xml" Id="Reb14f7bb23034074" /></Relationships>
</file>

<file path=ppt/slides/_rels/slideb9.xml.rels>&#65279;<?xml version="1.0" encoding="utf-8"?><Relationships xmlns="http://schemas.openxmlformats.org/package/2006/relationships"><Relationship Type="http://schemas.openxmlformats.org/officeDocument/2006/relationships/slideLayout" Target="/ppt/slideLayouts/slideLayout12.xml" Id="R23f128a519e248b6" /><Relationship Type="http://schemas.openxmlformats.org/officeDocument/2006/relationships/chart" Target="/ppt/slides/charts/chartb8.xml" Id="rId3" /><Relationship Type="http://schemas.openxmlformats.org/officeDocument/2006/relationships/notesSlide" Target="/ppt/notesSlides/notesSlideb9.xml" Id="R2a841f97d90548d3" /></Relationships>
</file>

<file path=ppt/slides/_rels/slideba.xml.rels>&#65279;<?xml version="1.0" encoding="utf-8"?><Relationships xmlns="http://schemas.openxmlformats.org/package/2006/relationships"><Relationship Type="http://schemas.openxmlformats.org/officeDocument/2006/relationships/slideLayout" Target="/ppt/slideLayouts/slideLayout12.xml" Id="R76b98f0e01034b50" /><Relationship Type="http://schemas.openxmlformats.org/officeDocument/2006/relationships/chart" Target="/ppt/slides/charts/chartb9.xml" Id="rId3" /><Relationship Type="http://schemas.openxmlformats.org/officeDocument/2006/relationships/notesSlide" Target="/ppt/notesSlides/notesSlideba.xml" Id="Rc9a711f03feb4412" /></Relationships>
</file>

<file path=ppt/slides/_rels/slidebb.xml.rels>&#65279;<?xml version="1.0" encoding="utf-8"?><Relationships xmlns="http://schemas.openxmlformats.org/package/2006/relationships"><Relationship Type="http://schemas.openxmlformats.org/officeDocument/2006/relationships/slideLayout" Target="/ppt/slideLayouts/slideLayout12.xml" Id="R99c275d8667f461b" /><Relationship Type="http://schemas.openxmlformats.org/officeDocument/2006/relationships/chart" Target="/ppt/slides/charts/chartba.xml" Id="rId3" /><Relationship Type="http://schemas.openxmlformats.org/officeDocument/2006/relationships/notesSlide" Target="/ppt/notesSlides/notesSlidebb.xml" Id="R237b6a28080149be" /></Relationships>
</file>

<file path=ppt/slides/_rels/slidebc.xml.rels>&#65279;<?xml version="1.0" encoding="utf-8"?><Relationships xmlns="http://schemas.openxmlformats.org/package/2006/relationships"><Relationship Type="http://schemas.openxmlformats.org/officeDocument/2006/relationships/slideLayout" Target="/ppt/slideLayouts/slideLayout12.xml" Id="R78b3d795c99344e8" /><Relationship Type="http://schemas.openxmlformats.org/officeDocument/2006/relationships/chart" Target="/ppt/slides/charts/chartbb.xml" Id="rId3" /><Relationship Type="http://schemas.openxmlformats.org/officeDocument/2006/relationships/notesSlide" Target="/ppt/notesSlides/notesSlidebc.xml" Id="R5569d949f40e4b69" /></Relationships>
</file>

<file path=ppt/slides/_rels/slidebd.xml.rels>&#65279;<?xml version="1.0" encoding="utf-8"?><Relationships xmlns="http://schemas.openxmlformats.org/package/2006/relationships"><Relationship Type="http://schemas.openxmlformats.org/officeDocument/2006/relationships/slideLayout" Target="/ppt/slideLayouts/slideLayout12.xml" Id="Rb5228c84662d447f" /><Relationship Type="http://schemas.openxmlformats.org/officeDocument/2006/relationships/chart" Target="/ppt/slides/charts/chartbc.xml" Id="rId3" /><Relationship Type="http://schemas.openxmlformats.org/officeDocument/2006/relationships/notesSlide" Target="/ppt/notesSlides/notesSlidebd.xml" Id="R36ca7f71ca784d41" /></Relationships>
</file>

<file path=ppt/slides/_rels/slidebe.xml.rels>&#65279;<?xml version="1.0" encoding="utf-8"?><Relationships xmlns="http://schemas.openxmlformats.org/package/2006/relationships"><Relationship Type="http://schemas.openxmlformats.org/officeDocument/2006/relationships/slideLayout" Target="/ppt/slideLayouts/slideLayout12.xml" Id="R92f4fd5bbed84278" /><Relationship Type="http://schemas.openxmlformats.org/officeDocument/2006/relationships/chart" Target="/ppt/slides/charts/chartbd.xml" Id="rId3" /><Relationship Type="http://schemas.openxmlformats.org/officeDocument/2006/relationships/notesSlide" Target="/ppt/notesSlides/notesSlidebe.xml" Id="R9151446192534bf3" /></Relationships>
</file>

<file path=ppt/slides/_rels/slidebf.xml.rels>&#65279;<?xml version="1.0" encoding="utf-8"?><Relationships xmlns="http://schemas.openxmlformats.org/package/2006/relationships"><Relationship Type="http://schemas.openxmlformats.org/officeDocument/2006/relationships/slideLayout" Target="/ppt/slideLayouts/slideLayout12.xml" Id="Rcbcd551188754c24" /><Relationship Type="http://schemas.openxmlformats.org/officeDocument/2006/relationships/chart" Target="/ppt/slides/charts/chartbe.xml" Id="rId3" /><Relationship Type="http://schemas.openxmlformats.org/officeDocument/2006/relationships/notesSlide" Target="/ppt/notesSlides/notesSlidebf.xml" Id="R3b39f07a39c5489e"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fbf9de7a1aa04e63" /><Relationship Type="http://schemas.openxmlformats.org/officeDocument/2006/relationships/chart" Target="/ppt/slides/charts/chartb.xml" Id="rId3" /><Relationship Type="http://schemas.openxmlformats.org/officeDocument/2006/relationships/notesSlide" Target="/ppt/notesSlides/notesSlidec.xml" Id="R384b4b2aaad8413c" /></Relationships>
</file>

<file path=ppt/slides/_rels/slidec0.xml.rels>&#65279;<?xml version="1.0" encoding="utf-8"?><Relationships xmlns="http://schemas.openxmlformats.org/package/2006/relationships"><Relationship Type="http://schemas.openxmlformats.org/officeDocument/2006/relationships/slideLayout" Target="/ppt/slideLayouts/slideLayout12.xml" Id="Rb3537eba000f4fbc" /><Relationship Type="http://schemas.openxmlformats.org/officeDocument/2006/relationships/chart" Target="/ppt/slides/charts/chartbf.xml" Id="rId3" /><Relationship Type="http://schemas.openxmlformats.org/officeDocument/2006/relationships/notesSlide" Target="/ppt/notesSlides/notesSlidec0.xml" Id="R3c07ddb6b833426f" /></Relationships>
</file>

<file path=ppt/slides/_rels/slidec1.xml.rels>&#65279;<?xml version="1.0" encoding="utf-8"?><Relationships xmlns="http://schemas.openxmlformats.org/package/2006/relationships"><Relationship Type="http://schemas.openxmlformats.org/officeDocument/2006/relationships/slideLayout" Target="/ppt/slideLayouts/slideLayout12.xml" Id="R2a7e21edfb5a4070" /><Relationship Type="http://schemas.openxmlformats.org/officeDocument/2006/relationships/chart" Target="/ppt/slides/charts/chartc0.xml" Id="rId3" /><Relationship Type="http://schemas.openxmlformats.org/officeDocument/2006/relationships/notesSlide" Target="/ppt/notesSlides/notesSlidec1.xml" Id="Ree8614f6732144be" /></Relationships>
</file>

<file path=ppt/slides/_rels/slidec2.xml.rels>&#65279;<?xml version="1.0" encoding="utf-8"?><Relationships xmlns="http://schemas.openxmlformats.org/package/2006/relationships"><Relationship Type="http://schemas.openxmlformats.org/officeDocument/2006/relationships/slideLayout" Target="/ppt/slideLayouts/slideLayout12.xml" Id="R65d34d2a12b84fd4" /><Relationship Type="http://schemas.openxmlformats.org/officeDocument/2006/relationships/chart" Target="/ppt/slides/charts/chartc1.xml" Id="rId3" /><Relationship Type="http://schemas.openxmlformats.org/officeDocument/2006/relationships/notesSlide" Target="/ppt/notesSlides/notesSlidec2.xml" Id="R42f630236599492e" /></Relationships>
</file>

<file path=ppt/slides/_rels/slidec3.xml.rels>&#65279;<?xml version="1.0" encoding="utf-8"?><Relationships xmlns="http://schemas.openxmlformats.org/package/2006/relationships"><Relationship Type="http://schemas.openxmlformats.org/officeDocument/2006/relationships/slideLayout" Target="/ppt/slideLayouts/slideLayout12.xml" Id="R376e3377cac544f6" /><Relationship Type="http://schemas.openxmlformats.org/officeDocument/2006/relationships/chart" Target="/ppt/slides/charts/chartc2.xml" Id="rId3" /><Relationship Type="http://schemas.openxmlformats.org/officeDocument/2006/relationships/notesSlide" Target="/ppt/notesSlides/notesSlidec3.xml" Id="R2e6bf75ee06945b7" /></Relationships>
</file>

<file path=ppt/slides/_rels/slidec4.xml.rels>&#65279;<?xml version="1.0" encoding="utf-8"?><Relationships xmlns="http://schemas.openxmlformats.org/package/2006/relationships"><Relationship Type="http://schemas.openxmlformats.org/officeDocument/2006/relationships/slideLayout" Target="/ppt/slideLayouts/slideLayout12.xml" Id="Re9bd26bf9bb64c3c" /><Relationship Type="http://schemas.openxmlformats.org/officeDocument/2006/relationships/chart" Target="/ppt/slides/charts/chartc3.xml" Id="rId3" /><Relationship Type="http://schemas.openxmlformats.org/officeDocument/2006/relationships/notesSlide" Target="/ppt/notesSlides/notesSlidec4.xml" Id="Rc18e1a3517194778" /></Relationships>
</file>

<file path=ppt/slides/_rels/slidec5.xml.rels>&#65279;<?xml version="1.0" encoding="utf-8"?><Relationships xmlns="http://schemas.openxmlformats.org/package/2006/relationships"><Relationship Type="http://schemas.openxmlformats.org/officeDocument/2006/relationships/slideLayout" Target="/ppt/slideLayouts/slideLayout12.xml" Id="R494459fffc9949c0" /><Relationship Type="http://schemas.openxmlformats.org/officeDocument/2006/relationships/chart" Target="/ppt/slides/charts/chartc4.xml" Id="rId3" /><Relationship Type="http://schemas.openxmlformats.org/officeDocument/2006/relationships/notesSlide" Target="/ppt/notesSlides/notesSlidec5.xml" Id="Rc59651a78c5b43ce" /></Relationships>
</file>

<file path=ppt/slides/_rels/slidec6.xml.rels>&#65279;<?xml version="1.0" encoding="utf-8"?><Relationships xmlns="http://schemas.openxmlformats.org/package/2006/relationships"><Relationship Type="http://schemas.openxmlformats.org/officeDocument/2006/relationships/slideLayout" Target="/ppt/slideLayouts/slideLayout12.xml" Id="R6ca913e9a8864855" /><Relationship Type="http://schemas.openxmlformats.org/officeDocument/2006/relationships/chart" Target="/ppt/slides/charts/chartc5.xml" Id="rId3" /><Relationship Type="http://schemas.openxmlformats.org/officeDocument/2006/relationships/notesSlide" Target="/ppt/notesSlides/notesSlidec6.xml" Id="R6fcb21f6041f4cf0" /></Relationships>
</file>

<file path=ppt/slides/_rels/slidec7.xml.rels>&#65279;<?xml version="1.0" encoding="utf-8"?><Relationships xmlns="http://schemas.openxmlformats.org/package/2006/relationships"><Relationship Type="http://schemas.openxmlformats.org/officeDocument/2006/relationships/slideLayout" Target="/ppt/slideLayouts/slideLayout12.xml" Id="R8eaa92c6830e4d6b" /><Relationship Type="http://schemas.openxmlformats.org/officeDocument/2006/relationships/chart" Target="/ppt/slides/charts/chartc6.xml" Id="rId3" /><Relationship Type="http://schemas.openxmlformats.org/officeDocument/2006/relationships/notesSlide" Target="/ppt/notesSlides/notesSlidec7.xml" Id="R70efd00d4e8d4064" /></Relationships>
</file>

<file path=ppt/slides/_rels/slidec8.xml.rels>&#65279;<?xml version="1.0" encoding="utf-8"?><Relationships xmlns="http://schemas.openxmlformats.org/package/2006/relationships"><Relationship Type="http://schemas.openxmlformats.org/officeDocument/2006/relationships/slideLayout" Target="/ppt/slideLayouts/slideLayout12.xml" Id="R1451581369f34305" /><Relationship Type="http://schemas.openxmlformats.org/officeDocument/2006/relationships/chart" Target="/ppt/slides/charts/chartc7.xml" Id="rId3" /><Relationship Type="http://schemas.openxmlformats.org/officeDocument/2006/relationships/notesSlide" Target="/ppt/notesSlides/notesSlidec8.xml" Id="Ra95c2baa27a5477c" /></Relationships>
</file>

<file path=ppt/slides/_rels/slidec9.xml.rels>&#65279;<?xml version="1.0" encoding="utf-8"?><Relationships xmlns="http://schemas.openxmlformats.org/package/2006/relationships"><Relationship Type="http://schemas.openxmlformats.org/officeDocument/2006/relationships/slideLayout" Target="/ppt/slideLayouts/slideLayout12.xml" Id="R9f6333263f974655" /><Relationship Type="http://schemas.openxmlformats.org/officeDocument/2006/relationships/chart" Target="/ppt/slides/charts/chartc8.xml" Id="rId3" /><Relationship Type="http://schemas.openxmlformats.org/officeDocument/2006/relationships/notesSlide" Target="/ppt/notesSlides/notesSlidec9.xml" Id="Rccd7d79038504ae1" /></Relationships>
</file>

<file path=ppt/slides/_rels/slideca.xml.rels>&#65279;<?xml version="1.0" encoding="utf-8"?><Relationships xmlns="http://schemas.openxmlformats.org/package/2006/relationships"><Relationship Type="http://schemas.openxmlformats.org/officeDocument/2006/relationships/slideLayout" Target="/ppt/slideLayouts/slideLayout12.xml" Id="R6f3b79d3bbd0490d" /><Relationship Type="http://schemas.openxmlformats.org/officeDocument/2006/relationships/chart" Target="/ppt/slides/charts/chartc9.xml" Id="rId3" /><Relationship Type="http://schemas.openxmlformats.org/officeDocument/2006/relationships/notesSlide" Target="/ppt/notesSlides/notesSlideca.xml" Id="R3cbb2590f3724f67" /></Relationships>
</file>

<file path=ppt/slides/_rels/slidecb.xml.rels>&#65279;<?xml version="1.0" encoding="utf-8"?><Relationships xmlns="http://schemas.openxmlformats.org/package/2006/relationships"><Relationship Type="http://schemas.openxmlformats.org/officeDocument/2006/relationships/slideLayout" Target="/ppt/slideLayouts/slideLayout12.xml" Id="R10eafa054843450c" /><Relationship Type="http://schemas.openxmlformats.org/officeDocument/2006/relationships/chart" Target="/ppt/slides/charts/chartca.xml" Id="rId3" /><Relationship Type="http://schemas.openxmlformats.org/officeDocument/2006/relationships/notesSlide" Target="/ppt/notesSlides/notesSlidecb.xml" Id="Radc038f952924256" /></Relationships>
</file>

<file path=ppt/slides/_rels/slidecc.xml.rels>&#65279;<?xml version="1.0" encoding="utf-8"?><Relationships xmlns="http://schemas.openxmlformats.org/package/2006/relationships"><Relationship Type="http://schemas.openxmlformats.org/officeDocument/2006/relationships/slideLayout" Target="/ppt/slideLayouts/slideLayout12.xml" Id="Rf800054df0004d60" /><Relationship Type="http://schemas.openxmlformats.org/officeDocument/2006/relationships/chart" Target="/ppt/slides/charts/chartcb.xml" Id="rId3" /><Relationship Type="http://schemas.openxmlformats.org/officeDocument/2006/relationships/notesSlide" Target="/ppt/notesSlides/notesSlidecc.xml" Id="R48421d4d6ec6461a" /></Relationships>
</file>

<file path=ppt/slides/_rels/slidecd.xml.rels>&#65279;<?xml version="1.0" encoding="utf-8"?><Relationships xmlns="http://schemas.openxmlformats.org/package/2006/relationships"><Relationship Type="http://schemas.openxmlformats.org/officeDocument/2006/relationships/slideLayout" Target="/ppt/slideLayouts/slideLayout12.xml" Id="R93cb7e05649e41e5" /><Relationship Type="http://schemas.openxmlformats.org/officeDocument/2006/relationships/chart" Target="/ppt/slides/charts/chartcc.xml" Id="rId3" /><Relationship Type="http://schemas.openxmlformats.org/officeDocument/2006/relationships/notesSlide" Target="/ppt/notesSlides/notesSlidecd.xml" Id="R79faf98c8bff4e6a" /></Relationships>
</file>

<file path=ppt/slides/_rels/slidece.xml.rels>&#65279;<?xml version="1.0" encoding="utf-8"?><Relationships xmlns="http://schemas.openxmlformats.org/package/2006/relationships"><Relationship Type="http://schemas.openxmlformats.org/officeDocument/2006/relationships/slideLayout" Target="/ppt/slideLayouts/slideLayout12.xml" Id="Rb361cf6fb4ec4bc5" /><Relationship Type="http://schemas.openxmlformats.org/officeDocument/2006/relationships/chart" Target="/ppt/slides/charts/chartcd.xml" Id="rId3" /><Relationship Type="http://schemas.openxmlformats.org/officeDocument/2006/relationships/notesSlide" Target="/ppt/notesSlides/notesSlidece.xml" Id="Ra4702763af9248fe" /></Relationships>
</file>

<file path=ppt/slides/_rels/slidecf.xml.rels>&#65279;<?xml version="1.0" encoding="utf-8"?><Relationships xmlns="http://schemas.openxmlformats.org/package/2006/relationships"><Relationship Type="http://schemas.openxmlformats.org/officeDocument/2006/relationships/slideLayout" Target="/ppt/slideLayouts/slideLayout12.xml" Id="R34cc0cc8634247f0" /><Relationship Type="http://schemas.openxmlformats.org/officeDocument/2006/relationships/chart" Target="/ppt/slides/charts/chartce.xml" Id="rId3" /><Relationship Type="http://schemas.openxmlformats.org/officeDocument/2006/relationships/notesSlide" Target="/ppt/notesSlides/notesSlidecf.xml" Id="R65735acc695646cf"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a05d650174264627" /><Relationship Type="http://schemas.openxmlformats.org/officeDocument/2006/relationships/chart" Target="/ppt/slides/charts/chartc.xml" Id="rId3" /><Relationship Type="http://schemas.openxmlformats.org/officeDocument/2006/relationships/notesSlide" Target="/ppt/notesSlides/notesSlided.xml" Id="Rf49700463e45469e" /></Relationships>
</file>

<file path=ppt/slides/_rels/slided0.xml.rels>&#65279;<?xml version="1.0" encoding="utf-8"?><Relationships xmlns="http://schemas.openxmlformats.org/package/2006/relationships"><Relationship Type="http://schemas.openxmlformats.org/officeDocument/2006/relationships/slideLayout" Target="/ppt/slideLayouts/slideLayout12.xml" Id="Re56bd004d7294a49" /><Relationship Type="http://schemas.openxmlformats.org/officeDocument/2006/relationships/chart" Target="/ppt/slides/charts/chartcf.xml" Id="rId3" /><Relationship Type="http://schemas.openxmlformats.org/officeDocument/2006/relationships/notesSlide" Target="/ppt/notesSlides/notesSlided0.xml" Id="Rac99f3c74a274f7c" /></Relationships>
</file>

<file path=ppt/slides/_rels/slided1.xml.rels>&#65279;<?xml version="1.0" encoding="utf-8"?><Relationships xmlns="http://schemas.openxmlformats.org/package/2006/relationships"><Relationship Type="http://schemas.openxmlformats.org/officeDocument/2006/relationships/slideLayout" Target="/ppt/slideLayouts/slideLayout12.xml" Id="Rddf2db4707ab4937" /><Relationship Type="http://schemas.openxmlformats.org/officeDocument/2006/relationships/chart" Target="/ppt/slides/charts/chartd0.xml" Id="rId3" /><Relationship Type="http://schemas.openxmlformats.org/officeDocument/2006/relationships/notesSlide" Target="/ppt/notesSlides/notesSlided1.xml" Id="R39654f2f6bca4244" /></Relationships>
</file>

<file path=ppt/slides/_rels/slided2.xml.rels>&#65279;<?xml version="1.0" encoding="utf-8"?><Relationships xmlns="http://schemas.openxmlformats.org/package/2006/relationships"><Relationship Type="http://schemas.openxmlformats.org/officeDocument/2006/relationships/slideLayout" Target="/ppt/slideLayouts/slideLayout12.xml" Id="R2f56312dda0240a7" /><Relationship Type="http://schemas.openxmlformats.org/officeDocument/2006/relationships/chart" Target="/ppt/slides/charts/chartd1.xml" Id="rId3" /><Relationship Type="http://schemas.openxmlformats.org/officeDocument/2006/relationships/notesSlide" Target="/ppt/notesSlides/notesSlided2.xml" Id="Ra5662da8169f4632" /></Relationships>
</file>

<file path=ppt/slides/_rels/slided3.xml.rels>&#65279;<?xml version="1.0" encoding="utf-8"?><Relationships xmlns="http://schemas.openxmlformats.org/package/2006/relationships"><Relationship Type="http://schemas.openxmlformats.org/officeDocument/2006/relationships/slideLayout" Target="/ppt/slideLayouts/slideLayout12.xml" Id="Ra529f3ff15dc4e26" /><Relationship Type="http://schemas.openxmlformats.org/officeDocument/2006/relationships/chart" Target="/ppt/slides/charts/chartd2.xml" Id="rId3" /><Relationship Type="http://schemas.openxmlformats.org/officeDocument/2006/relationships/notesSlide" Target="/ppt/notesSlides/notesSlided3.xml" Id="R7d80fd52733d494d" /></Relationships>
</file>

<file path=ppt/slides/_rels/slided4.xml.rels>&#65279;<?xml version="1.0" encoding="utf-8"?><Relationships xmlns="http://schemas.openxmlformats.org/package/2006/relationships"><Relationship Type="http://schemas.openxmlformats.org/officeDocument/2006/relationships/slideLayout" Target="/ppt/slideLayouts/slideLayout12.xml" Id="R091da24d152b42ef" /><Relationship Type="http://schemas.openxmlformats.org/officeDocument/2006/relationships/chart" Target="/ppt/slides/charts/chartd3.xml" Id="rId3" /><Relationship Type="http://schemas.openxmlformats.org/officeDocument/2006/relationships/notesSlide" Target="/ppt/notesSlides/notesSlided4.xml" Id="Rb48e5e28a3dd43c5" /></Relationships>
</file>

<file path=ppt/slides/_rels/slided5.xml.rels>&#65279;<?xml version="1.0" encoding="utf-8"?><Relationships xmlns="http://schemas.openxmlformats.org/package/2006/relationships"><Relationship Type="http://schemas.openxmlformats.org/officeDocument/2006/relationships/slideLayout" Target="/ppt/slideLayouts/slideLayout12.xml" Id="R79e1d45d19c040ad" /><Relationship Type="http://schemas.openxmlformats.org/officeDocument/2006/relationships/chart" Target="/ppt/slides/charts/chartd4.xml" Id="rId3" /><Relationship Type="http://schemas.openxmlformats.org/officeDocument/2006/relationships/notesSlide" Target="/ppt/notesSlides/notesSlided5.xml" Id="R77c0173b491f490c" /></Relationships>
</file>

<file path=ppt/slides/_rels/slided6.xml.rels>&#65279;<?xml version="1.0" encoding="utf-8"?><Relationships xmlns="http://schemas.openxmlformats.org/package/2006/relationships"><Relationship Type="http://schemas.openxmlformats.org/officeDocument/2006/relationships/slideLayout" Target="/ppt/slideLayouts/slideLayout12.xml" Id="R5dc777d1fa064875" /><Relationship Type="http://schemas.openxmlformats.org/officeDocument/2006/relationships/chart" Target="/ppt/slides/charts/chartd5.xml" Id="rId3" /><Relationship Type="http://schemas.openxmlformats.org/officeDocument/2006/relationships/notesSlide" Target="/ppt/notesSlides/notesSlided6.xml" Id="R7935c5185d7a4e06" /></Relationships>
</file>

<file path=ppt/slides/_rels/slided7.xml.rels>&#65279;<?xml version="1.0" encoding="utf-8"?><Relationships xmlns="http://schemas.openxmlformats.org/package/2006/relationships"><Relationship Type="http://schemas.openxmlformats.org/officeDocument/2006/relationships/slideLayout" Target="/ppt/slideLayouts/slideLayout12.xml" Id="R5f0a75cc6d19459d" /><Relationship Type="http://schemas.openxmlformats.org/officeDocument/2006/relationships/chart" Target="/ppt/slides/charts/chartd6.xml" Id="rId3" /><Relationship Type="http://schemas.openxmlformats.org/officeDocument/2006/relationships/notesSlide" Target="/ppt/notesSlides/notesSlided7.xml" Id="R276a3248de2c4dea" /></Relationships>
</file>

<file path=ppt/slides/_rels/slided8.xml.rels>&#65279;<?xml version="1.0" encoding="utf-8"?><Relationships xmlns="http://schemas.openxmlformats.org/package/2006/relationships"><Relationship Type="http://schemas.openxmlformats.org/officeDocument/2006/relationships/slideLayout" Target="/ppt/slideLayouts/slideLayout12.xml" Id="R88538b5649ad4939" /><Relationship Type="http://schemas.openxmlformats.org/officeDocument/2006/relationships/chart" Target="/ppt/slides/charts/chartd7.xml" Id="rId3" /><Relationship Type="http://schemas.openxmlformats.org/officeDocument/2006/relationships/notesSlide" Target="/ppt/notesSlides/notesSlided8.xml" Id="Rde8d4078da66468a" /></Relationships>
</file>

<file path=ppt/slides/_rels/slided9.xml.rels>&#65279;<?xml version="1.0" encoding="utf-8"?><Relationships xmlns="http://schemas.openxmlformats.org/package/2006/relationships"><Relationship Type="http://schemas.openxmlformats.org/officeDocument/2006/relationships/slideLayout" Target="/ppt/slideLayouts/slideLayout12.xml" Id="Rfade4cff69c84cca" /><Relationship Type="http://schemas.openxmlformats.org/officeDocument/2006/relationships/chart" Target="/ppt/slides/charts/chartd8.xml" Id="rId3" /><Relationship Type="http://schemas.openxmlformats.org/officeDocument/2006/relationships/notesSlide" Target="/ppt/notesSlides/notesSlided9.xml" Id="R7072ab9cc4cd4a77" /></Relationships>
</file>

<file path=ppt/slides/_rels/slideda.xml.rels>&#65279;<?xml version="1.0" encoding="utf-8"?><Relationships xmlns="http://schemas.openxmlformats.org/package/2006/relationships"><Relationship Type="http://schemas.openxmlformats.org/officeDocument/2006/relationships/slideLayout" Target="/ppt/slideLayouts/slideLayout12.xml" Id="R986cc1ea48e8481a" /><Relationship Type="http://schemas.openxmlformats.org/officeDocument/2006/relationships/chart" Target="/ppt/slides/charts/chartd9.xml" Id="rId3" /><Relationship Type="http://schemas.openxmlformats.org/officeDocument/2006/relationships/notesSlide" Target="/ppt/notesSlides/notesSlideda.xml" Id="R29f7168c94c04412" /></Relationships>
</file>

<file path=ppt/slides/_rels/slidedb.xml.rels>&#65279;<?xml version="1.0" encoding="utf-8"?><Relationships xmlns="http://schemas.openxmlformats.org/package/2006/relationships"><Relationship Type="http://schemas.openxmlformats.org/officeDocument/2006/relationships/slideLayout" Target="/ppt/slideLayouts/slideLayout12.xml" Id="R2ce2dcb470364821" /><Relationship Type="http://schemas.openxmlformats.org/officeDocument/2006/relationships/chart" Target="/ppt/slides/charts/chartda.xml" Id="rId3" /><Relationship Type="http://schemas.openxmlformats.org/officeDocument/2006/relationships/notesSlide" Target="/ppt/notesSlides/notesSlidedb.xml" Id="R8029f82c9f394232" /></Relationships>
</file>

<file path=ppt/slides/_rels/slidedc.xml.rels>&#65279;<?xml version="1.0" encoding="utf-8"?><Relationships xmlns="http://schemas.openxmlformats.org/package/2006/relationships"><Relationship Type="http://schemas.openxmlformats.org/officeDocument/2006/relationships/slideLayout" Target="/ppt/slideLayouts/slideLayout12.xml" Id="R514897cbcf744089" /><Relationship Type="http://schemas.openxmlformats.org/officeDocument/2006/relationships/chart" Target="/ppt/slides/charts/chartdb.xml" Id="rId3" /><Relationship Type="http://schemas.openxmlformats.org/officeDocument/2006/relationships/notesSlide" Target="/ppt/notesSlides/notesSlidedc.xml" Id="Rb7e5e561bcd24521" /></Relationships>
</file>

<file path=ppt/slides/_rels/slidedd.xml.rels>&#65279;<?xml version="1.0" encoding="utf-8"?><Relationships xmlns="http://schemas.openxmlformats.org/package/2006/relationships"><Relationship Type="http://schemas.openxmlformats.org/officeDocument/2006/relationships/slideLayout" Target="/ppt/slideLayouts/slideLayout12.xml" Id="Re7ec797add9f446a" /><Relationship Type="http://schemas.openxmlformats.org/officeDocument/2006/relationships/chart" Target="/ppt/slides/charts/chartdc.xml" Id="rId3" /><Relationship Type="http://schemas.openxmlformats.org/officeDocument/2006/relationships/notesSlide" Target="/ppt/notesSlides/notesSlidedd.xml" Id="R77336c36c3004967" /></Relationships>
</file>

<file path=ppt/slides/_rels/slidede.xml.rels>&#65279;<?xml version="1.0" encoding="utf-8"?><Relationships xmlns="http://schemas.openxmlformats.org/package/2006/relationships"><Relationship Type="http://schemas.openxmlformats.org/officeDocument/2006/relationships/slideLayout" Target="/ppt/slideLayouts/slideLayout12.xml" Id="Rfe4802b3fac341f4" /><Relationship Type="http://schemas.openxmlformats.org/officeDocument/2006/relationships/chart" Target="/ppt/slides/charts/chartdd.xml" Id="rId3" /><Relationship Type="http://schemas.openxmlformats.org/officeDocument/2006/relationships/notesSlide" Target="/ppt/notesSlides/notesSlidede.xml" Id="Rae2b0fc92e784316" /></Relationships>
</file>

<file path=ppt/slides/_rels/slidedf.xml.rels>&#65279;<?xml version="1.0" encoding="utf-8"?><Relationships xmlns="http://schemas.openxmlformats.org/package/2006/relationships"><Relationship Type="http://schemas.openxmlformats.org/officeDocument/2006/relationships/slideLayout" Target="/ppt/slideLayouts/slideLayout12.xml" Id="R9fa0a3c93c4d4c3a" /><Relationship Type="http://schemas.openxmlformats.org/officeDocument/2006/relationships/chart" Target="/ppt/slides/charts/chartde.xml" Id="rId3" /><Relationship Type="http://schemas.openxmlformats.org/officeDocument/2006/relationships/notesSlide" Target="/ppt/notesSlides/notesSlidedf.xml" Id="Rd3adcefd9f744e97"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eb95c7c348c3474b" /><Relationship Type="http://schemas.openxmlformats.org/officeDocument/2006/relationships/chart" Target="/ppt/slides/charts/chartd.xml" Id="rId3" /><Relationship Type="http://schemas.openxmlformats.org/officeDocument/2006/relationships/notesSlide" Target="/ppt/notesSlides/notesSlidee.xml" Id="R5a40d647afe44614" /></Relationships>
</file>

<file path=ppt/slides/_rels/slidee0.xml.rels>&#65279;<?xml version="1.0" encoding="utf-8"?><Relationships xmlns="http://schemas.openxmlformats.org/package/2006/relationships"><Relationship Type="http://schemas.openxmlformats.org/officeDocument/2006/relationships/slideLayout" Target="/ppt/slideLayouts/slideLayout12.xml" Id="R60e90815f65d43d8" /><Relationship Type="http://schemas.openxmlformats.org/officeDocument/2006/relationships/chart" Target="/ppt/slides/charts/chartdf.xml" Id="rId3" /><Relationship Type="http://schemas.openxmlformats.org/officeDocument/2006/relationships/notesSlide" Target="/ppt/notesSlides/notesSlidee0.xml" Id="R59c63cb2645144ad" /></Relationships>
</file>

<file path=ppt/slides/_rels/slidee1.xml.rels>&#65279;<?xml version="1.0" encoding="utf-8"?><Relationships xmlns="http://schemas.openxmlformats.org/package/2006/relationships"><Relationship Type="http://schemas.openxmlformats.org/officeDocument/2006/relationships/slideLayout" Target="/ppt/slideLayouts/slideLayout12.xml" Id="R10ad6c96f32446ce" /><Relationship Type="http://schemas.openxmlformats.org/officeDocument/2006/relationships/chart" Target="/ppt/slides/charts/charte0.xml" Id="rId3" /><Relationship Type="http://schemas.openxmlformats.org/officeDocument/2006/relationships/notesSlide" Target="/ppt/notesSlides/notesSlidee1.xml" Id="Rf056bed4858b4cfd" /></Relationships>
</file>

<file path=ppt/slides/_rels/slidee2.xml.rels>&#65279;<?xml version="1.0" encoding="utf-8"?><Relationships xmlns="http://schemas.openxmlformats.org/package/2006/relationships"><Relationship Type="http://schemas.openxmlformats.org/officeDocument/2006/relationships/slideLayout" Target="/ppt/slideLayouts/slideLayout12.xml" Id="R4e8baa8e60ce42c5" /><Relationship Type="http://schemas.openxmlformats.org/officeDocument/2006/relationships/chart" Target="/ppt/slides/charts/charte1.xml" Id="rId3" /><Relationship Type="http://schemas.openxmlformats.org/officeDocument/2006/relationships/notesSlide" Target="/ppt/notesSlides/notesSlidee2.xml" Id="R86b485c65f184462" /></Relationships>
</file>

<file path=ppt/slides/_rels/slidee3.xml.rels>&#65279;<?xml version="1.0" encoding="utf-8"?><Relationships xmlns="http://schemas.openxmlformats.org/package/2006/relationships"><Relationship Type="http://schemas.openxmlformats.org/officeDocument/2006/relationships/slideLayout" Target="/ppt/slideLayouts/slideLayout12.xml" Id="R6c0f747623e14e60" /><Relationship Type="http://schemas.openxmlformats.org/officeDocument/2006/relationships/chart" Target="/ppt/slides/charts/charte2.xml" Id="rId3" /><Relationship Type="http://schemas.openxmlformats.org/officeDocument/2006/relationships/notesSlide" Target="/ppt/notesSlides/notesSlidee3.xml" Id="R2e76b50149ab4f31" /></Relationships>
</file>

<file path=ppt/slides/_rels/slidee4.xml.rels>&#65279;<?xml version="1.0" encoding="utf-8"?><Relationships xmlns="http://schemas.openxmlformats.org/package/2006/relationships"><Relationship Type="http://schemas.openxmlformats.org/officeDocument/2006/relationships/slideLayout" Target="/ppt/slideLayouts/slideLayout12.xml" Id="R981eb84a9a124acb" /><Relationship Type="http://schemas.openxmlformats.org/officeDocument/2006/relationships/chart" Target="/ppt/slides/charts/charte3.xml" Id="rId3" /><Relationship Type="http://schemas.openxmlformats.org/officeDocument/2006/relationships/notesSlide" Target="/ppt/notesSlides/notesSlidee4.xml" Id="Rc7e790584c494e2e" /></Relationships>
</file>

<file path=ppt/slides/_rels/slidee5.xml.rels>&#65279;<?xml version="1.0" encoding="utf-8"?><Relationships xmlns="http://schemas.openxmlformats.org/package/2006/relationships"><Relationship Type="http://schemas.openxmlformats.org/officeDocument/2006/relationships/slideLayout" Target="/ppt/slideLayouts/slideLayout12.xml" Id="R0588bc6d06494529" /><Relationship Type="http://schemas.openxmlformats.org/officeDocument/2006/relationships/chart" Target="/ppt/slides/charts/charte4.xml" Id="rId3" /><Relationship Type="http://schemas.openxmlformats.org/officeDocument/2006/relationships/notesSlide" Target="/ppt/notesSlides/notesSlidee5.xml" Id="R33c95b94ee7a4baf" /></Relationships>
</file>

<file path=ppt/slides/_rels/slidee6.xml.rels>&#65279;<?xml version="1.0" encoding="utf-8"?><Relationships xmlns="http://schemas.openxmlformats.org/package/2006/relationships"><Relationship Type="http://schemas.openxmlformats.org/officeDocument/2006/relationships/slideLayout" Target="/ppt/slideLayouts/slideLayout12.xml" Id="R9f86d83d23a24663" /><Relationship Type="http://schemas.openxmlformats.org/officeDocument/2006/relationships/chart" Target="/ppt/slides/charts/charte5.xml" Id="rId3" /><Relationship Type="http://schemas.openxmlformats.org/officeDocument/2006/relationships/notesSlide" Target="/ppt/notesSlides/notesSlidee6.xml" Id="Rf529847e0a60440b" /></Relationships>
</file>

<file path=ppt/slides/_rels/slidee7.xml.rels>&#65279;<?xml version="1.0" encoding="utf-8"?><Relationships xmlns="http://schemas.openxmlformats.org/package/2006/relationships"><Relationship Type="http://schemas.openxmlformats.org/officeDocument/2006/relationships/slideLayout" Target="/ppt/slideLayouts/slideLayout12.xml" Id="Re618b62a3fc24bc3" /><Relationship Type="http://schemas.openxmlformats.org/officeDocument/2006/relationships/chart" Target="/ppt/slides/charts/charte6.xml" Id="rId3" /><Relationship Type="http://schemas.openxmlformats.org/officeDocument/2006/relationships/notesSlide" Target="/ppt/notesSlides/notesSlidee7.xml" Id="R2e768a0a80974d66" /></Relationships>
</file>

<file path=ppt/slides/_rels/slidee8.xml.rels>&#65279;<?xml version="1.0" encoding="utf-8"?><Relationships xmlns="http://schemas.openxmlformats.org/package/2006/relationships"><Relationship Type="http://schemas.openxmlformats.org/officeDocument/2006/relationships/slideLayout" Target="/ppt/slideLayouts/slideLayout12.xml" Id="Rafd25f3252aa4447" /><Relationship Type="http://schemas.openxmlformats.org/officeDocument/2006/relationships/chart" Target="/ppt/slides/charts/charte7.xml" Id="rId3" /><Relationship Type="http://schemas.openxmlformats.org/officeDocument/2006/relationships/notesSlide" Target="/ppt/notesSlides/notesSlidee8.xml" Id="Rf9a76878c0b8445c" /></Relationships>
</file>

<file path=ppt/slides/_rels/slidee9.xml.rels>&#65279;<?xml version="1.0" encoding="utf-8"?><Relationships xmlns="http://schemas.openxmlformats.org/package/2006/relationships"><Relationship Type="http://schemas.openxmlformats.org/officeDocument/2006/relationships/slideLayout" Target="/ppt/slideLayouts/slideLayout12.xml" Id="R7a6c33cd63dc45aa" /><Relationship Type="http://schemas.openxmlformats.org/officeDocument/2006/relationships/chart" Target="/ppt/slides/charts/charte8.xml" Id="rId3" /><Relationship Type="http://schemas.openxmlformats.org/officeDocument/2006/relationships/notesSlide" Target="/ppt/notesSlides/notesSlidee9.xml" Id="Rad60816843bc4ee3" /></Relationships>
</file>

<file path=ppt/slides/_rels/slideea.xml.rels>&#65279;<?xml version="1.0" encoding="utf-8"?><Relationships xmlns="http://schemas.openxmlformats.org/package/2006/relationships"><Relationship Type="http://schemas.openxmlformats.org/officeDocument/2006/relationships/slideLayout" Target="/ppt/slideLayouts/slideLayout12.xml" Id="Rcab21b04e7164171" /><Relationship Type="http://schemas.openxmlformats.org/officeDocument/2006/relationships/chart" Target="/ppt/slides/charts/charte9.xml" Id="rId3" /><Relationship Type="http://schemas.openxmlformats.org/officeDocument/2006/relationships/notesSlide" Target="/ppt/notesSlides/notesSlideea.xml" Id="R87ccfa48d68d4f05" /></Relationships>
</file>

<file path=ppt/slides/_rels/slideeb.xml.rels>&#65279;<?xml version="1.0" encoding="utf-8"?><Relationships xmlns="http://schemas.openxmlformats.org/package/2006/relationships"><Relationship Type="http://schemas.openxmlformats.org/officeDocument/2006/relationships/slideLayout" Target="/ppt/slideLayouts/slideLayout12.xml" Id="R124ce53d67514010" /><Relationship Type="http://schemas.openxmlformats.org/officeDocument/2006/relationships/chart" Target="/ppt/slides/charts/chartea.xml" Id="rId3" /><Relationship Type="http://schemas.openxmlformats.org/officeDocument/2006/relationships/notesSlide" Target="/ppt/notesSlides/notesSlideeb.xml" Id="Rbc91004df19a4b41" /></Relationships>
</file>

<file path=ppt/slides/_rels/slideec.xml.rels>&#65279;<?xml version="1.0" encoding="utf-8"?><Relationships xmlns="http://schemas.openxmlformats.org/package/2006/relationships"><Relationship Type="http://schemas.openxmlformats.org/officeDocument/2006/relationships/slideLayout" Target="/ppt/slideLayouts/slideLayout12.xml" Id="R430b18269c594bd7" /><Relationship Type="http://schemas.openxmlformats.org/officeDocument/2006/relationships/chart" Target="/ppt/slides/charts/charteb.xml" Id="rId3" /><Relationship Type="http://schemas.openxmlformats.org/officeDocument/2006/relationships/notesSlide" Target="/ppt/notesSlides/notesSlideec.xml" Id="R57bec44e2ba84326" /></Relationships>
</file>

<file path=ppt/slides/_rels/slideed.xml.rels>&#65279;<?xml version="1.0" encoding="utf-8"?><Relationships xmlns="http://schemas.openxmlformats.org/package/2006/relationships"><Relationship Type="http://schemas.openxmlformats.org/officeDocument/2006/relationships/slideLayout" Target="/ppt/slideLayouts/slideLayout12.xml" Id="R8771971bb43d4265" /><Relationship Type="http://schemas.openxmlformats.org/officeDocument/2006/relationships/chart" Target="/ppt/slides/charts/chartec.xml" Id="rId3" /><Relationship Type="http://schemas.openxmlformats.org/officeDocument/2006/relationships/notesSlide" Target="/ppt/notesSlides/notesSlideed.xml" Id="R3daafaba4d28427c" /></Relationships>
</file>

<file path=ppt/slides/_rels/slideee.xml.rels>&#65279;<?xml version="1.0" encoding="utf-8"?><Relationships xmlns="http://schemas.openxmlformats.org/package/2006/relationships"><Relationship Type="http://schemas.openxmlformats.org/officeDocument/2006/relationships/slideLayout" Target="/ppt/slideLayouts/slideLayout12.xml" Id="Rf02ceb7d8f4c47bc" /><Relationship Type="http://schemas.openxmlformats.org/officeDocument/2006/relationships/chart" Target="/ppt/slides/charts/charted.xml" Id="rId3" /><Relationship Type="http://schemas.openxmlformats.org/officeDocument/2006/relationships/notesSlide" Target="/ppt/notesSlides/notesSlideee.xml" Id="R18ca0ddc25ed437e" /></Relationships>
</file>

<file path=ppt/slides/_rels/slideef.xml.rels>&#65279;<?xml version="1.0" encoding="utf-8"?><Relationships xmlns="http://schemas.openxmlformats.org/package/2006/relationships"><Relationship Type="http://schemas.openxmlformats.org/officeDocument/2006/relationships/slideLayout" Target="/ppt/slideLayouts/slideLayout12.xml" Id="R90b3106c4220437d" /><Relationship Type="http://schemas.openxmlformats.org/officeDocument/2006/relationships/chart" Target="/ppt/slides/charts/chartee.xml" Id="rId3" /><Relationship Type="http://schemas.openxmlformats.org/officeDocument/2006/relationships/notesSlide" Target="/ppt/notesSlides/notesSlideef.xml" Id="R3f5fb62d9fff434c"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81c6ea21d735425e" /><Relationship Type="http://schemas.openxmlformats.org/officeDocument/2006/relationships/chart" Target="/ppt/slides/charts/charte.xml" Id="rId3" /><Relationship Type="http://schemas.openxmlformats.org/officeDocument/2006/relationships/notesSlide" Target="/ppt/notesSlides/notesSlidef.xml" Id="R10e8f77049aa4853" /></Relationships>
</file>

<file path=ppt/slides/_rels/slidef0.xml.rels>&#65279;<?xml version="1.0" encoding="utf-8"?><Relationships xmlns="http://schemas.openxmlformats.org/package/2006/relationships"><Relationship Type="http://schemas.openxmlformats.org/officeDocument/2006/relationships/slideLayout" Target="/ppt/slideLayouts/slideLayout12.xml" Id="R1f370ec19bd445ce" /><Relationship Type="http://schemas.openxmlformats.org/officeDocument/2006/relationships/chart" Target="/ppt/slides/charts/chartef.xml" Id="rId3" /><Relationship Type="http://schemas.openxmlformats.org/officeDocument/2006/relationships/notesSlide" Target="/ppt/notesSlides/notesSlidef0.xml" Id="Rf078b5b7361546cc" /></Relationships>
</file>

<file path=ppt/slides/_rels/slidef1.xml.rels>&#65279;<?xml version="1.0" encoding="utf-8"?><Relationships xmlns="http://schemas.openxmlformats.org/package/2006/relationships"><Relationship Type="http://schemas.openxmlformats.org/officeDocument/2006/relationships/slideLayout" Target="/ppt/slideLayouts/slideLayout12.xml" Id="R284ba1fa6bc9435b" /><Relationship Type="http://schemas.openxmlformats.org/officeDocument/2006/relationships/chart" Target="/ppt/slides/charts/chartf0.xml" Id="rId3" /><Relationship Type="http://schemas.openxmlformats.org/officeDocument/2006/relationships/notesSlide" Target="/ppt/notesSlides/notesSlidef1.xml" Id="R1ca557422072474a" /></Relationships>
</file>

<file path=ppt/slides/_rels/slidef2.xml.rels>&#65279;<?xml version="1.0" encoding="utf-8"?><Relationships xmlns="http://schemas.openxmlformats.org/package/2006/relationships"><Relationship Type="http://schemas.openxmlformats.org/officeDocument/2006/relationships/slideLayout" Target="/ppt/slideLayouts/slideLayout12.xml" Id="Rd8b480fddc5442ae" /><Relationship Type="http://schemas.openxmlformats.org/officeDocument/2006/relationships/chart" Target="/ppt/slides/charts/chartf1.xml" Id="rId3" /><Relationship Type="http://schemas.openxmlformats.org/officeDocument/2006/relationships/notesSlide" Target="/ppt/notesSlides/notesSlidef2.xml" Id="R75e06c8055e64938" /></Relationships>
</file>

<file path=ppt/slides/_rels/slidef3.xml.rels>&#65279;<?xml version="1.0" encoding="utf-8"?><Relationships xmlns="http://schemas.openxmlformats.org/package/2006/relationships"><Relationship Type="http://schemas.openxmlformats.org/officeDocument/2006/relationships/slideLayout" Target="/ppt/slideLayouts/slideLayout12.xml" Id="R6daba00546084583" /><Relationship Type="http://schemas.openxmlformats.org/officeDocument/2006/relationships/chart" Target="/ppt/slides/charts/chartf2.xml" Id="rId3" /><Relationship Type="http://schemas.openxmlformats.org/officeDocument/2006/relationships/notesSlide" Target="/ppt/notesSlides/notesSlidef3.xml" Id="R32b1fdf754b04cd2" /></Relationships>
</file>

<file path=ppt/slides/_rels/slidef4.xml.rels>&#65279;<?xml version="1.0" encoding="utf-8"?><Relationships xmlns="http://schemas.openxmlformats.org/package/2006/relationships"><Relationship Type="http://schemas.openxmlformats.org/officeDocument/2006/relationships/slideLayout" Target="/ppt/slideLayouts/slideLayout12.xml" Id="R32869b071a2f4535" /><Relationship Type="http://schemas.openxmlformats.org/officeDocument/2006/relationships/chart" Target="/ppt/slides/charts/chartf3.xml" Id="rId3" /><Relationship Type="http://schemas.openxmlformats.org/officeDocument/2006/relationships/notesSlide" Target="/ppt/notesSlides/notesSlidef4.xml" Id="R56ead1e3e1ce4a52" /></Relationships>
</file>

<file path=ppt/slides/_rels/slidef5.xml.rels>&#65279;<?xml version="1.0" encoding="utf-8"?><Relationships xmlns="http://schemas.openxmlformats.org/package/2006/relationships"><Relationship Type="http://schemas.openxmlformats.org/officeDocument/2006/relationships/slideLayout" Target="/ppt/slideLayouts/slideLayout12.xml" Id="Rac0d5d86f93a4e8d" /><Relationship Type="http://schemas.openxmlformats.org/officeDocument/2006/relationships/chart" Target="/ppt/slides/charts/chartf4.xml" Id="rId3" /><Relationship Type="http://schemas.openxmlformats.org/officeDocument/2006/relationships/notesSlide" Target="/ppt/notesSlides/notesSlidef5.xml" Id="Re504f6fe66534984" /></Relationships>
</file>

<file path=ppt/slides/_rels/slidef6.xml.rels>&#65279;<?xml version="1.0" encoding="utf-8"?><Relationships xmlns="http://schemas.openxmlformats.org/package/2006/relationships"><Relationship Type="http://schemas.openxmlformats.org/officeDocument/2006/relationships/slideLayout" Target="/ppt/slideLayouts/slideLayout12.xml" Id="Rbc0c25bd3d6740d2" /><Relationship Type="http://schemas.openxmlformats.org/officeDocument/2006/relationships/chart" Target="/ppt/slides/charts/chartf5.xml" Id="rId3" /><Relationship Type="http://schemas.openxmlformats.org/officeDocument/2006/relationships/notesSlide" Target="/ppt/notesSlides/notesSlidef6.xml" Id="Rd1c47d56c4ed45fc" /></Relationships>
</file>

<file path=ppt/slides/_rels/slidef7.xml.rels>&#65279;<?xml version="1.0" encoding="utf-8"?><Relationships xmlns="http://schemas.openxmlformats.org/package/2006/relationships"><Relationship Type="http://schemas.openxmlformats.org/officeDocument/2006/relationships/slideLayout" Target="/ppt/slideLayouts/slideLayout12.xml" Id="R5cd1302b2c5c446e" /><Relationship Type="http://schemas.openxmlformats.org/officeDocument/2006/relationships/chart" Target="/ppt/slides/charts/chartf6.xml" Id="rId3" /><Relationship Type="http://schemas.openxmlformats.org/officeDocument/2006/relationships/notesSlide" Target="/ppt/notesSlides/notesSlidef7.xml" Id="R667d72acaafb4901" /></Relationships>
</file>

<file path=ppt/slides/_rels/slidef8.xml.rels>&#65279;<?xml version="1.0" encoding="utf-8"?><Relationships xmlns="http://schemas.openxmlformats.org/package/2006/relationships"><Relationship Type="http://schemas.openxmlformats.org/officeDocument/2006/relationships/slideLayout" Target="/ppt/slideLayouts/slideLayout12.xml" Id="Rfb82f4327b9647d7" /><Relationship Type="http://schemas.openxmlformats.org/officeDocument/2006/relationships/chart" Target="/ppt/slides/charts/chartf7.xml" Id="rId3" /><Relationship Type="http://schemas.openxmlformats.org/officeDocument/2006/relationships/notesSlide" Target="/ppt/notesSlides/notesSlidef8.xml" Id="R68a32fc1333a447d" /></Relationships>
</file>

<file path=ppt/slides/_rels/slidef9.xml.rels>&#65279;<?xml version="1.0" encoding="utf-8"?><Relationships xmlns="http://schemas.openxmlformats.org/package/2006/relationships"><Relationship Type="http://schemas.openxmlformats.org/officeDocument/2006/relationships/slideLayout" Target="/ppt/slideLayouts/slideLayout12.xml" Id="R0e0291880a874af7" /><Relationship Type="http://schemas.openxmlformats.org/officeDocument/2006/relationships/chart" Target="/ppt/slides/charts/chartf8.xml" Id="rId3" /><Relationship Type="http://schemas.openxmlformats.org/officeDocument/2006/relationships/notesSlide" Target="/ppt/notesSlides/notesSlidef9.xml" Id="R91ab45b1070f4eaf" /></Relationships>
</file>

<file path=ppt/slides/_rels/slidefa.xml.rels>&#65279;<?xml version="1.0" encoding="utf-8"?><Relationships xmlns="http://schemas.openxmlformats.org/package/2006/relationships"><Relationship Type="http://schemas.openxmlformats.org/officeDocument/2006/relationships/slideLayout" Target="/ppt/slideLayouts/slideLayout12.xml" Id="R71962684fd2140f0" /><Relationship Type="http://schemas.openxmlformats.org/officeDocument/2006/relationships/chart" Target="/ppt/slides/charts/chartf9.xml" Id="rId3" /><Relationship Type="http://schemas.openxmlformats.org/officeDocument/2006/relationships/notesSlide" Target="/ppt/notesSlides/notesSlidefa.xml" Id="Rf1c7d7f2e7a44b9d" /></Relationships>
</file>

<file path=ppt/slides/_rels/slidefb.xml.rels>&#65279;<?xml version="1.0" encoding="utf-8"?><Relationships xmlns="http://schemas.openxmlformats.org/package/2006/relationships"><Relationship Type="http://schemas.openxmlformats.org/officeDocument/2006/relationships/slideLayout" Target="/ppt/slideLayouts/slideLayout12.xml" Id="R6119b8af006f434b" /><Relationship Type="http://schemas.openxmlformats.org/officeDocument/2006/relationships/chart" Target="/ppt/slides/charts/chartfa.xml" Id="rId3" /><Relationship Type="http://schemas.openxmlformats.org/officeDocument/2006/relationships/notesSlide" Target="/ppt/notesSlides/notesSlidefb.xml" Id="R29758a84f49c4f55" /></Relationships>
</file>

<file path=ppt/slides/_rels/slidefc.xml.rels>&#65279;<?xml version="1.0" encoding="utf-8"?><Relationships xmlns="http://schemas.openxmlformats.org/package/2006/relationships"><Relationship Type="http://schemas.openxmlformats.org/officeDocument/2006/relationships/slideLayout" Target="/ppt/slideLayouts/slideLayout12.xml" Id="R80ec7b2452dc45e2" /><Relationship Type="http://schemas.openxmlformats.org/officeDocument/2006/relationships/chart" Target="/ppt/slides/charts/chartfb.xml" Id="rId3" /><Relationship Type="http://schemas.openxmlformats.org/officeDocument/2006/relationships/notesSlide" Target="/ppt/notesSlides/notesSlidefc.xml" Id="R42c37b4ada854fcd" /></Relationships>
</file>

<file path=ppt/slides/_rels/slidefd.xml.rels>&#65279;<?xml version="1.0" encoding="utf-8"?><Relationships xmlns="http://schemas.openxmlformats.org/package/2006/relationships"><Relationship Type="http://schemas.openxmlformats.org/officeDocument/2006/relationships/slideLayout" Target="/ppt/slideLayouts/slideLayout12.xml" Id="Raee475b722584b36" /><Relationship Type="http://schemas.openxmlformats.org/officeDocument/2006/relationships/chart" Target="/ppt/slides/charts/chartfc.xml" Id="rId3" /><Relationship Type="http://schemas.openxmlformats.org/officeDocument/2006/relationships/notesSlide" Target="/ppt/notesSlides/notesSlidefd.xml" Id="Raa9837510a8e4e5d" /></Relationships>
</file>

<file path=ppt/slides/_rels/slidefe.xml.rels>&#65279;<?xml version="1.0" encoding="utf-8"?><Relationships xmlns="http://schemas.openxmlformats.org/package/2006/relationships"><Relationship Type="http://schemas.openxmlformats.org/officeDocument/2006/relationships/slideLayout" Target="/ppt/slideLayouts/slideLayout12.xml" Id="R9a197af8f92e40cf" /><Relationship Type="http://schemas.openxmlformats.org/officeDocument/2006/relationships/chart" Target="/ppt/slides/charts/chartfd.xml" Id="rId3" /><Relationship Type="http://schemas.openxmlformats.org/officeDocument/2006/relationships/notesSlide" Target="/ppt/notesSlides/notesSlidefe.xml" Id="R3b6ae82d3c604d02" /></Relationships>
</file>

<file path=ppt/slides/_rels/slideff.xml.rels>&#65279;<?xml version="1.0" encoding="utf-8"?><Relationships xmlns="http://schemas.openxmlformats.org/package/2006/relationships"><Relationship Type="http://schemas.openxmlformats.org/officeDocument/2006/relationships/slideLayout" Target="/ppt/slideLayouts/slideLayout12.xml" Id="Rc43af18f31e541d5" /><Relationship Type="http://schemas.openxmlformats.org/officeDocument/2006/relationships/chart" Target="/ppt/slides/charts/chartfe.xml" Id="rId3" /><Relationship Type="http://schemas.openxmlformats.org/officeDocument/2006/relationships/notesSlide" Target="/ppt/notesSlides/notesSlideff.xml" Id="R674058933b554dbb"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00.xml.rels>&#65279;<?xml version="1.0" encoding="utf-8"?><Relationships xmlns="http://schemas.openxmlformats.org/package/2006/relationships"><Relationship Type="http://schemas.openxmlformats.org/officeDocument/2006/relationships/package" Target="/ppt/slides/charts/embeddings/package100.bin" Id="rId1" /></Relationships>
</file>

<file path=ppt/slides/charts/_rels/chart101.xml.rels>&#65279;<?xml version="1.0" encoding="utf-8"?><Relationships xmlns="http://schemas.openxmlformats.org/package/2006/relationships"><Relationship Type="http://schemas.openxmlformats.org/officeDocument/2006/relationships/package" Target="/ppt/slides/charts/embeddings/package101.bin" Id="rId1" /></Relationships>
</file>

<file path=ppt/slides/charts/_rels/chart102.xml.rels>&#65279;<?xml version="1.0" encoding="utf-8"?><Relationships xmlns="http://schemas.openxmlformats.org/package/2006/relationships"><Relationship Type="http://schemas.openxmlformats.org/officeDocument/2006/relationships/package" Target="/ppt/slides/charts/embeddings/package102.bin" Id="rId1" /></Relationships>
</file>

<file path=ppt/slides/charts/_rels/chart103.xml.rels>&#65279;<?xml version="1.0" encoding="utf-8"?><Relationships xmlns="http://schemas.openxmlformats.org/package/2006/relationships"><Relationship Type="http://schemas.openxmlformats.org/officeDocument/2006/relationships/package" Target="/ppt/slides/charts/embeddings/package103.bin" Id="rId1" /></Relationships>
</file>

<file path=ppt/slides/charts/_rels/chart104.xml.rels>&#65279;<?xml version="1.0" encoding="utf-8"?><Relationships xmlns="http://schemas.openxmlformats.org/package/2006/relationships"><Relationship Type="http://schemas.openxmlformats.org/officeDocument/2006/relationships/package" Target="/ppt/slides/charts/embeddings/package104.bin" Id="rId1" /></Relationships>
</file>

<file path=ppt/slides/charts/_rels/chart105.xml.rels>&#65279;<?xml version="1.0" encoding="utf-8"?><Relationships xmlns="http://schemas.openxmlformats.org/package/2006/relationships"><Relationship Type="http://schemas.openxmlformats.org/officeDocument/2006/relationships/package" Target="/ppt/slides/charts/embeddings/package105.bin" Id="rId1" /></Relationships>
</file>

<file path=ppt/slides/charts/_rels/chart106.xml.rels>&#65279;<?xml version="1.0" encoding="utf-8"?><Relationships xmlns="http://schemas.openxmlformats.org/package/2006/relationships"><Relationship Type="http://schemas.openxmlformats.org/officeDocument/2006/relationships/package" Target="/ppt/slides/charts/embeddings/package106.bin" Id="rId1" /></Relationships>
</file>

<file path=ppt/slides/charts/_rels/chart107.xml.rels>&#65279;<?xml version="1.0" encoding="utf-8"?><Relationships xmlns="http://schemas.openxmlformats.org/package/2006/relationships"><Relationship Type="http://schemas.openxmlformats.org/officeDocument/2006/relationships/package" Target="/ppt/slides/charts/embeddings/package107.bin" Id="rId1" /></Relationships>
</file>

<file path=ppt/slides/charts/_rels/chart108.xml.rels>&#65279;<?xml version="1.0" encoding="utf-8"?><Relationships xmlns="http://schemas.openxmlformats.org/package/2006/relationships"><Relationship Type="http://schemas.openxmlformats.org/officeDocument/2006/relationships/package" Target="/ppt/slides/charts/embeddings/package108.bin" Id="rId1" /></Relationships>
</file>

<file path=ppt/slides/charts/_rels/chart109.xml.rels>&#65279;<?xml version="1.0" encoding="utf-8"?><Relationships xmlns="http://schemas.openxmlformats.org/package/2006/relationships"><Relationship Type="http://schemas.openxmlformats.org/officeDocument/2006/relationships/package" Target="/ppt/slides/charts/embeddings/package109.bin" Id="rId1" /></Relationships>
</file>

<file path=ppt/slides/charts/_rels/chart10a.xml.rels>&#65279;<?xml version="1.0" encoding="utf-8"?><Relationships xmlns="http://schemas.openxmlformats.org/package/2006/relationships"><Relationship Type="http://schemas.openxmlformats.org/officeDocument/2006/relationships/package" Target="/ppt/slides/charts/embeddings/package10a.bin" Id="rId1" /></Relationships>
</file>

<file path=ppt/slides/charts/_rels/chart10b.xml.rels>&#65279;<?xml version="1.0" encoding="utf-8"?><Relationships xmlns="http://schemas.openxmlformats.org/package/2006/relationships"><Relationship Type="http://schemas.openxmlformats.org/officeDocument/2006/relationships/package" Target="/ppt/slides/charts/embeddings/package10b.bin" Id="rId1" /></Relationships>
</file>

<file path=ppt/slides/charts/_rels/chart10c.xml.rels>&#65279;<?xml version="1.0" encoding="utf-8"?><Relationships xmlns="http://schemas.openxmlformats.org/package/2006/relationships"><Relationship Type="http://schemas.openxmlformats.org/officeDocument/2006/relationships/package" Target="/ppt/slides/charts/embeddings/package10c.bin" Id="rId1" /></Relationships>
</file>

<file path=ppt/slides/charts/_rels/chart10d.xml.rels>&#65279;<?xml version="1.0" encoding="utf-8"?><Relationships xmlns="http://schemas.openxmlformats.org/package/2006/relationships"><Relationship Type="http://schemas.openxmlformats.org/officeDocument/2006/relationships/package" Target="/ppt/slides/charts/embeddings/package10d.bin" Id="rId1" /></Relationships>
</file>

<file path=ppt/slides/charts/_rels/chart10e.xml.rels>&#65279;<?xml version="1.0" encoding="utf-8"?><Relationships xmlns="http://schemas.openxmlformats.org/package/2006/relationships"><Relationship Type="http://schemas.openxmlformats.org/officeDocument/2006/relationships/package" Target="/ppt/slides/charts/embeddings/package10e.bin" Id="rId1" /></Relationships>
</file>

<file path=ppt/slides/charts/_rels/chart10f.xml.rels>&#65279;<?xml version="1.0" encoding="utf-8"?><Relationships xmlns="http://schemas.openxmlformats.org/package/2006/relationships"><Relationship Type="http://schemas.openxmlformats.org/officeDocument/2006/relationships/package" Target="/ppt/slides/charts/embeddings/package10f.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10.xml.rels>&#65279;<?xml version="1.0" encoding="utf-8"?><Relationships xmlns="http://schemas.openxmlformats.org/package/2006/relationships"><Relationship Type="http://schemas.openxmlformats.org/officeDocument/2006/relationships/package" Target="/ppt/slides/charts/embeddings/package110.bin" Id="rId1" /></Relationships>
</file>

<file path=ppt/slides/charts/_rels/chart111.xml.rels>&#65279;<?xml version="1.0" encoding="utf-8"?><Relationships xmlns="http://schemas.openxmlformats.org/package/2006/relationships"><Relationship Type="http://schemas.openxmlformats.org/officeDocument/2006/relationships/package" Target="/ppt/slides/charts/embeddings/package111.bin" Id="rId1" /></Relationships>
</file>

<file path=ppt/slides/charts/_rels/chart112.xml.rels>&#65279;<?xml version="1.0" encoding="utf-8"?><Relationships xmlns="http://schemas.openxmlformats.org/package/2006/relationships"><Relationship Type="http://schemas.openxmlformats.org/officeDocument/2006/relationships/package" Target="/ppt/slides/charts/embeddings/package112.bin" Id="rId1" /></Relationships>
</file>

<file path=ppt/slides/charts/_rels/chart113.xml.rels>&#65279;<?xml version="1.0" encoding="utf-8"?><Relationships xmlns="http://schemas.openxmlformats.org/package/2006/relationships"><Relationship Type="http://schemas.openxmlformats.org/officeDocument/2006/relationships/package" Target="/ppt/slides/charts/embeddings/package113.bin" Id="rId1" /></Relationships>
</file>

<file path=ppt/slides/charts/_rels/chart114.xml.rels>&#65279;<?xml version="1.0" encoding="utf-8"?><Relationships xmlns="http://schemas.openxmlformats.org/package/2006/relationships"><Relationship Type="http://schemas.openxmlformats.org/officeDocument/2006/relationships/package" Target="/ppt/slides/charts/embeddings/package114.bin" Id="rId1" /></Relationships>
</file>

<file path=ppt/slides/charts/_rels/chart115.xml.rels>&#65279;<?xml version="1.0" encoding="utf-8"?><Relationships xmlns="http://schemas.openxmlformats.org/package/2006/relationships"><Relationship Type="http://schemas.openxmlformats.org/officeDocument/2006/relationships/package" Target="/ppt/slides/charts/embeddings/package115.bin" Id="rId1" /></Relationships>
</file>

<file path=ppt/slides/charts/_rels/chart116.xml.rels>&#65279;<?xml version="1.0" encoding="utf-8"?><Relationships xmlns="http://schemas.openxmlformats.org/package/2006/relationships"><Relationship Type="http://schemas.openxmlformats.org/officeDocument/2006/relationships/package" Target="/ppt/slides/charts/embeddings/package116.bin" Id="rId1" /></Relationships>
</file>

<file path=ppt/slides/charts/_rels/chart117.xml.rels>&#65279;<?xml version="1.0" encoding="utf-8"?><Relationships xmlns="http://schemas.openxmlformats.org/package/2006/relationships"><Relationship Type="http://schemas.openxmlformats.org/officeDocument/2006/relationships/package" Target="/ppt/slides/charts/embeddings/package117.bin" Id="rId1" /></Relationships>
</file>

<file path=ppt/slides/charts/_rels/chart118.xml.rels>&#65279;<?xml version="1.0" encoding="utf-8"?><Relationships xmlns="http://schemas.openxmlformats.org/package/2006/relationships"><Relationship Type="http://schemas.openxmlformats.org/officeDocument/2006/relationships/package" Target="/ppt/slides/charts/embeddings/package118.bin" Id="rId1" /></Relationships>
</file>

<file path=ppt/slides/charts/_rels/chart119.xml.rels>&#65279;<?xml version="1.0" encoding="utf-8"?><Relationships xmlns="http://schemas.openxmlformats.org/package/2006/relationships"><Relationship Type="http://schemas.openxmlformats.org/officeDocument/2006/relationships/package" Target="/ppt/slides/charts/embeddings/package119.bin" Id="rId1" /></Relationships>
</file>

<file path=ppt/slides/charts/_rels/chart11a.xml.rels>&#65279;<?xml version="1.0" encoding="utf-8"?><Relationships xmlns="http://schemas.openxmlformats.org/package/2006/relationships"><Relationship Type="http://schemas.openxmlformats.org/officeDocument/2006/relationships/package" Target="/ppt/slides/charts/embeddings/package11a.bin" Id="rId1" /></Relationships>
</file>

<file path=ppt/slides/charts/_rels/chart11b.xml.rels>&#65279;<?xml version="1.0" encoding="utf-8"?><Relationships xmlns="http://schemas.openxmlformats.org/package/2006/relationships"><Relationship Type="http://schemas.openxmlformats.org/officeDocument/2006/relationships/package" Target="/ppt/slides/charts/embeddings/package11b.bin" Id="rId1" /></Relationships>
</file>

<file path=ppt/slides/charts/_rels/chart11c.xml.rels>&#65279;<?xml version="1.0" encoding="utf-8"?><Relationships xmlns="http://schemas.openxmlformats.org/package/2006/relationships"><Relationship Type="http://schemas.openxmlformats.org/officeDocument/2006/relationships/package" Target="/ppt/slides/charts/embeddings/package11c.bin" Id="rId1" /></Relationships>
</file>

<file path=ppt/slides/charts/_rels/chart11d.xml.rels>&#65279;<?xml version="1.0" encoding="utf-8"?><Relationships xmlns="http://schemas.openxmlformats.org/package/2006/relationships"><Relationship Type="http://schemas.openxmlformats.org/officeDocument/2006/relationships/package" Target="/ppt/slides/charts/embeddings/package11d.bin" Id="rId1" /></Relationships>
</file>

<file path=ppt/slides/charts/_rels/chart11e.xml.rels>&#65279;<?xml version="1.0" encoding="utf-8"?><Relationships xmlns="http://schemas.openxmlformats.org/package/2006/relationships"><Relationship Type="http://schemas.openxmlformats.org/officeDocument/2006/relationships/package" Target="/ppt/slides/charts/embeddings/package11e.bin" Id="rId1" /></Relationships>
</file>

<file path=ppt/slides/charts/_rels/chart11f.xml.rels>&#65279;<?xml version="1.0" encoding="utf-8"?><Relationships xmlns="http://schemas.openxmlformats.org/package/2006/relationships"><Relationship Type="http://schemas.openxmlformats.org/officeDocument/2006/relationships/package" Target="/ppt/slides/charts/embeddings/package11f.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20.xml.rels>&#65279;<?xml version="1.0" encoding="utf-8"?><Relationships xmlns="http://schemas.openxmlformats.org/package/2006/relationships"><Relationship Type="http://schemas.openxmlformats.org/officeDocument/2006/relationships/package" Target="/ppt/slides/charts/embeddings/package120.bin" Id="rId1" /></Relationships>
</file>

<file path=ppt/slides/charts/_rels/chart121.xml.rels>&#65279;<?xml version="1.0" encoding="utf-8"?><Relationships xmlns="http://schemas.openxmlformats.org/package/2006/relationships"><Relationship Type="http://schemas.openxmlformats.org/officeDocument/2006/relationships/package" Target="/ppt/slides/charts/embeddings/package121.bin" Id="rId1" /></Relationships>
</file>

<file path=ppt/slides/charts/_rels/chart122.xml.rels>&#65279;<?xml version="1.0" encoding="utf-8"?><Relationships xmlns="http://schemas.openxmlformats.org/package/2006/relationships"><Relationship Type="http://schemas.openxmlformats.org/officeDocument/2006/relationships/package" Target="/ppt/slides/charts/embeddings/package122.bin" Id="rId1" /></Relationships>
</file>

<file path=ppt/slides/charts/_rels/chart123.xml.rels>&#65279;<?xml version="1.0" encoding="utf-8"?><Relationships xmlns="http://schemas.openxmlformats.org/package/2006/relationships"><Relationship Type="http://schemas.openxmlformats.org/officeDocument/2006/relationships/package" Target="/ppt/slides/charts/embeddings/package123.bin" Id="rId1" /></Relationships>
</file>

<file path=ppt/slides/charts/_rels/chart124.xml.rels>&#65279;<?xml version="1.0" encoding="utf-8"?><Relationships xmlns="http://schemas.openxmlformats.org/package/2006/relationships"><Relationship Type="http://schemas.openxmlformats.org/officeDocument/2006/relationships/package" Target="/ppt/slides/charts/embeddings/package124.bin" Id="rId1" /></Relationships>
</file>

<file path=ppt/slides/charts/_rels/chart125.xml.rels>&#65279;<?xml version="1.0" encoding="utf-8"?><Relationships xmlns="http://schemas.openxmlformats.org/package/2006/relationships"><Relationship Type="http://schemas.openxmlformats.org/officeDocument/2006/relationships/package" Target="/ppt/slides/charts/embeddings/package125.bin" Id="rId1" /></Relationships>
</file>

<file path=ppt/slides/charts/_rels/chart126.xml.rels>&#65279;<?xml version="1.0" encoding="utf-8"?><Relationships xmlns="http://schemas.openxmlformats.org/package/2006/relationships"><Relationship Type="http://schemas.openxmlformats.org/officeDocument/2006/relationships/package" Target="/ppt/slides/charts/embeddings/package126.bin" Id="rId1" /></Relationships>
</file>

<file path=ppt/slides/charts/_rels/chart127.xml.rels>&#65279;<?xml version="1.0" encoding="utf-8"?><Relationships xmlns="http://schemas.openxmlformats.org/package/2006/relationships"><Relationship Type="http://schemas.openxmlformats.org/officeDocument/2006/relationships/package" Target="/ppt/slides/charts/embeddings/package127.bin" Id="rId1" /></Relationships>
</file>

<file path=ppt/slides/charts/_rels/chart128.xml.rels>&#65279;<?xml version="1.0" encoding="utf-8"?><Relationships xmlns="http://schemas.openxmlformats.org/package/2006/relationships"><Relationship Type="http://schemas.openxmlformats.org/officeDocument/2006/relationships/package" Target="/ppt/slides/charts/embeddings/package128.bin" Id="rId1" /></Relationships>
</file>

<file path=ppt/slides/charts/_rels/chart129.xml.rels>&#65279;<?xml version="1.0" encoding="utf-8"?><Relationships xmlns="http://schemas.openxmlformats.org/package/2006/relationships"><Relationship Type="http://schemas.openxmlformats.org/officeDocument/2006/relationships/package" Target="/ppt/slides/charts/embeddings/package129.bin" Id="rId1" /></Relationships>
</file>

<file path=ppt/slides/charts/_rels/chart12a.xml.rels>&#65279;<?xml version="1.0" encoding="utf-8"?><Relationships xmlns="http://schemas.openxmlformats.org/package/2006/relationships"><Relationship Type="http://schemas.openxmlformats.org/officeDocument/2006/relationships/package" Target="/ppt/slides/charts/embeddings/package12a.bin" Id="rId1" /></Relationships>
</file>

<file path=ppt/slides/charts/_rels/chart12b.xml.rels>&#65279;<?xml version="1.0" encoding="utf-8"?><Relationships xmlns="http://schemas.openxmlformats.org/package/2006/relationships"><Relationship Type="http://schemas.openxmlformats.org/officeDocument/2006/relationships/package" Target="/ppt/slides/charts/embeddings/package12b.bin" Id="rId1" /></Relationships>
</file>

<file path=ppt/slides/charts/_rels/chart12c.xml.rels>&#65279;<?xml version="1.0" encoding="utf-8"?><Relationships xmlns="http://schemas.openxmlformats.org/package/2006/relationships"><Relationship Type="http://schemas.openxmlformats.org/officeDocument/2006/relationships/package" Target="/ppt/slides/charts/embeddings/package12c.bin" Id="rId1" /></Relationships>
</file>

<file path=ppt/slides/charts/_rels/chart12d.xml.rels>&#65279;<?xml version="1.0" encoding="utf-8"?><Relationships xmlns="http://schemas.openxmlformats.org/package/2006/relationships"><Relationship Type="http://schemas.openxmlformats.org/officeDocument/2006/relationships/package" Target="/ppt/slides/charts/embeddings/package12d.bin" Id="rId1" /></Relationships>
</file>

<file path=ppt/slides/charts/_rels/chart12e.xml.rels>&#65279;<?xml version="1.0" encoding="utf-8"?><Relationships xmlns="http://schemas.openxmlformats.org/package/2006/relationships"><Relationship Type="http://schemas.openxmlformats.org/officeDocument/2006/relationships/package" Target="/ppt/slides/charts/embeddings/package12e.bin" Id="rId1" /></Relationships>
</file>

<file path=ppt/slides/charts/_rels/chart12f.xml.rels>&#65279;<?xml version="1.0" encoding="utf-8"?><Relationships xmlns="http://schemas.openxmlformats.org/package/2006/relationships"><Relationship Type="http://schemas.openxmlformats.org/officeDocument/2006/relationships/package" Target="/ppt/slides/charts/embeddings/package12f.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30.xml.rels>&#65279;<?xml version="1.0" encoding="utf-8"?><Relationships xmlns="http://schemas.openxmlformats.org/package/2006/relationships"><Relationship Type="http://schemas.openxmlformats.org/officeDocument/2006/relationships/package" Target="/ppt/slides/charts/embeddings/package130.bin" Id="rId1" /></Relationships>
</file>

<file path=ppt/slides/charts/_rels/chart131.xml.rels>&#65279;<?xml version="1.0" encoding="utf-8"?><Relationships xmlns="http://schemas.openxmlformats.org/package/2006/relationships"><Relationship Type="http://schemas.openxmlformats.org/officeDocument/2006/relationships/package" Target="/ppt/slides/charts/embeddings/package131.bin" Id="rId1" /></Relationships>
</file>

<file path=ppt/slides/charts/_rels/chart132.xml.rels>&#65279;<?xml version="1.0" encoding="utf-8"?><Relationships xmlns="http://schemas.openxmlformats.org/package/2006/relationships"><Relationship Type="http://schemas.openxmlformats.org/officeDocument/2006/relationships/package" Target="/ppt/slides/charts/embeddings/package132.bin" Id="rId1" /></Relationships>
</file>

<file path=ppt/slides/charts/_rels/chart133.xml.rels>&#65279;<?xml version="1.0" encoding="utf-8"?><Relationships xmlns="http://schemas.openxmlformats.org/package/2006/relationships"><Relationship Type="http://schemas.openxmlformats.org/officeDocument/2006/relationships/package" Target="/ppt/slides/charts/embeddings/package133.bin" Id="rId1" /></Relationships>
</file>

<file path=ppt/slides/charts/_rels/chart134.xml.rels>&#65279;<?xml version="1.0" encoding="utf-8"?><Relationships xmlns="http://schemas.openxmlformats.org/package/2006/relationships"><Relationship Type="http://schemas.openxmlformats.org/officeDocument/2006/relationships/package" Target="/ppt/slides/charts/embeddings/package134.bin" Id="rId1" /></Relationships>
</file>

<file path=ppt/slides/charts/_rels/chart135.xml.rels>&#65279;<?xml version="1.0" encoding="utf-8"?><Relationships xmlns="http://schemas.openxmlformats.org/package/2006/relationships"><Relationship Type="http://schemas.openxmlformats.org/officeDocument/2006/relationships/package" Target="/ppt/slides/charts/embeddings/package135.bin" Id="rId1" /></Relationships>
</file>

<file path=ppt/slides/charts/_rels/chart136.xml.rels>&#65279;<?xml version="1.0" encoding="utf-8"?><Relationships xmlns="http://schemas.openxmlformats.org/package/2006/relationships"><Relationship Type="http://schemas.openxmlformats.org/officeDocument/2006/relationships/package" Target="/ppt/slides/charts/embeddings/package136.bin" Id="rId1" /></Relationships>
</file>

<file path=ppt/slides/charts/_rels/chart137.xml.rels>&#65279;<?xml version="1.0" encoding="utf-8"?><Relationships xmlns="http://schemas.openxmlformats.org/package/2006/relationships"><Relationship Type="http://schemas.openxmlformats.org/officeDocument/2006/relationships/package" Target="/ppt/slides/charts/embeddings/package137.bin" Id="rId1" /></Relationships>
</file>

<file path=ppt/slides/charts/_rels/chart138.xml.rels>&#65279;<?xml version="1.0" encoding="utf-8"?><Relationships xmlns="http://schemas.openxmlformats.org/package/2006/relationships"><Relationship Type="http://schemas.openxmlformats.org/officeDocument/2006/relationships/package" Target="/ppt/slides/charts/embeddings/package138.bin" Id="rId1" /></Relationships>
</file>

<file path=ppt/slides/charts/_rels/chart139.xml.rels>&#65279;<?xml version="1.0" encoding="utf-8"?><Relationships xmlns="http://schemas.openxmlformats.org/package/2006/relationships"><Relationship Type="http://schemas.openxmlformats.org/officeDocument/2006/relationships/package" Target="/ppt/slides/charts/embeddings/package139.bin" Id="rId1" /></Relationships>
</file>

<file path=ppt/slides/charts/_rels/chart13a.xml.rels>&#65279;<?xml version="1.0" encoding="utf-8"?><Relationships xmlns="http://schemas.openxmlformats.org/package/2006/relationships"><Relationship Type="http://schemas.openxmlformats.org/officeDocument/2006/relationships/package" Target="/ppt/slides/charts/embeddings/package13a.bin" Id="rId1" /></Relationships>
</file>

<file path=ppt/slides/charts/_rels/chart13b.xml.rels>&#65279;<?xml version="1.0" encoding="utf-8"?><Relationships xmlns="http://schemas.openxmlformats.org/package/2006/relationships"><Relationship Type="http://schemas.openxmlformats.org/officeDocument/2006/relationships/package" Target="/ppt/slides/charts/embeddings/package13b.bin" Id="rId1" /></Relationships>
</file>

<file path=ppt/slides/charts/_rels/chart13c.xml.rels>&#65279;<?xml version="1.0" encoding="utf-8"?><Relationships xmlns="http://schemas.openxmlformats.org/package/2006/relationships"><Relationship Type="http://schemas.openxmlformats.org/officeDocument/2006/relationships/package" Target="/ppt/slides/charts/embeddings/package13c.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8c.xml.rels>&#65279;<?xml version="1.0" encoding="utf-8"?><Relationships xmlns="http://schemas.openxmlformats.org/package/2006/relationships"><Relationship Type="http://schemas.openxmlformats.org/officeDocument/2006/relationships/package" Target="/ppt/slides/charts/embeddings/package8c.bin" Id="rId1" /></Relationships>
</file>

<file path=ppt/slides/charts/_rels/chart8d.xml.rels>&#65279;<?xml version="1.0" encoding="utf-8"?><Relationships xmlns="http://schemas.openxmlformats.org/package/2006/relationships"><Relationship Type="http://schemas.openxmlformats.org/officeDocument/2006/relationships/package" Target="/ppt/slides/charts/embeddings/package8d.bin" Id="rId1" /></Relationships>
</file>

<file path=ppt/slides/charts/_rels/chart8e.xml.rels>&#65279;<?xml version="1.0" encoding="utf-8"?><Relationships xmlns="http://schemas.openxmlformats.org/package/2006/relationships"><Relationship Type="http://schemas.openxmlformats.org/officeDocument/2006/relationships/package" Target="/ppt/slides/charts/embeddings/package8e.bin" Id="rId1" /></Relationships>
</file>

<file path=ppt/slides/charts/_rels/chart8f.xml.rels>&#65279;<?xml version="1.0" encoding="utf-8"?><Relationships xmlns="http://schemas.openxmlformats.org/package/2006/relationships"><Relationship Type="http://schemas.openxmlformats.org/officeDocument/2006/relationships/package" Target="/ppt/slides/charts/embeddings/package8f.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90.xml.rels>&#65279;<?xml version="1.0" encoding="utf-8"?><Relationships xmlns="http://schemas.openxmlformats.org/package/2006/relationships"><Relationship Type="http://schemas.openxmlformats.org/officeDocument/2006/relationships/package" Target="/ppt/slides/charts/embeddings/package90.bin" Id="rId1" /></Relationships>
</file>

<file path=ppt/slides/charts/_rels/chart91.xml.rels>&#65279;<?xml version="1.0" encoding="utf-8"?><Relationships xmlns="http://schemas.openxmlformats.org/package/2006/relationships"><Relationship Type="http://schemas.openxmlformats.org/officeDocument/2006/relationships/package" Target="/ppt/slides/charts/embeddings/package91.bin" Id="rId1" /></Relationships>
</file>

<file path=ppt/slides/charts/_rels/chart92.xml.rels>&#65279;<?xml version="1.0" encoding="utf-8"?><Relationships xmlns="http://schemas.openxmlformats.org/package/2006/relationships"><Relationship Type="http://schemas.openxmlformats.org/officeDocument/2006/relationships/package" Target="/ppt/slides/charts/embeddings/package92.bin" Id="rId1" /></Relationships>
</file>

<file path=ppt/slides/charts/_rels/chart93.xml.rels>&#65279;<?xml version="1.0" encoding="utf-8"?><Relationships xmlns="http://schemas.openxmlformats.org/package/2006/relationships"><Relationship Type="http://schemas.openxmlformats.org/officeDocument/2006/relationships/package" Target="/ppt/slides/charts/embeddings/package93.bin" Id="rId1" /></Relationships>
</file>

<file path=ppt/slides/charts/_rels/chart94.xml.rels>&#65279;<?xml version="1.0" encoding="utf-8"?><Relationships xmlns="http://schemas.openxmlformats.org/package/2006/relationships"><Relationship Type="http://schemas.openxmlformats.org/officeDocument/2006/relationships/package" Target="/ppt/slides/charts/embeddings/package94.bin" Id="rId1" /></Relationships>
</file>

<file path=ppt/slides/charts/_rels/chart95.xml.rels>&#65279;<?xml version="1.0" encoding="utf-8"?><Relationships xmlns="http://schemas.openxmlformats.org/package/2006/relationships"><Relationship Type="http://schemas.openxmlformats.org/officeDocument/2006/relationships/package" Target="/ppt/slides/charts/embeddings/package95.bin" Id="rId1" /></Relationships>
</file>

<file path=ppt/slides/charts/_rels/chart96.xml.rels>&#65279;<?xml version="1.0" encoding="utf-8"?><Relationships xmlns="http://schemas.openxmlformats.org/package/2006/relationships"><Relationship Type="http://schemas.openxmlformats.org/officeDocument/2006/relationships/package" Target="/ppt/slides/charts/embeddings/package96.bin" Id="rId1" /></Relationships>
</file>

<file path=ppt/slides/charts/_rels/chart97.xml.rels>&#65279;<?xml version="1.0" encoding="utf-8"?><Relationships xmlns="http://schemas.openxmlformats.org/package/2006/relationships"><Relationship Type="http://schemas.openxmlformats.org/officeDocument/2006/relationships/package" Target="/ppt/slides/charts/embeddings/package97.bin" Id="rId1" /></Relationships>
</file>

<file path=ppt/slides/charts/_rels/chart98.xml.rels>&#65279;<?xml version="1.0" encoding="utf-8"?><Relationships xmlns="http://schemas.openxmlformats.org/package/2006/relationships"><Relationship Type="http://schemas.openxmlformats.org/officeDocument/2006/relationships/package" Target="/ppt/slides/charts/embeddings/package98.bin" Id="rId1" /></Relationships>
</file>

<file path=ppt/slides/charts/_rels/chart99.xml.rels>&#65279;<?xml version="1.0" encoding="utf-8"?><Relationships xmlns="http://schemas.openxmlformats.org/package/2006/relationships"><Relationship Type="http://schemas.openxmlformats.org/officeDocument/2006/relationships/package" Target="/ppt/slides/charts/embeddings/package99.bin" Id="rId1" /></Relationships>
</file>

<file path=ppt/slides/charts/_rels/chart9a.xml.rels>&#65279;<?xml version="1.0" encoding="utf-8"?><Relationships xmlns="http://schemas.openxmlformats.org/package/2006/relationships"><Relationship Type="http://schemas.openxmlformats.org/officeDocument/2006/relationships/package" Target="/ppt/slides/charts/embeddings/package9a.bin" Id="rId1" /></Relationships>
</file>

<file path=ppt/slides/charts/_rels/chart9b.xml.rels>&#65279;<?xml version="1.0" encoding="utf-8"?><Relationships xmlns="http://schemas.openxmlformats.org/package/2006/relationships"><Relationship Type="http://schemas.openxmlformats.org/officeDocument/2006/relationships/package" Target="/ppt/slides/charts/embeddings/package9b.bin" Id="rId1" /></Relationships>
</file>

<file path=ppt/slides/charts/_rels/chart9c.xml.rels>&#65279;<?xml version="1.0" encoding="utf-8"?><Relationships xmlns="http://schemas.openxmlformats.org/package/2006/relationships"><Relationship Type="http://schemas.openxmlformats.org/officeDocument/2006/relationships/package" Target="/ppt/slides/charts/embeddings/package9c.bin" Id="rId1" /></Relationships>
</file>

<file path=ppt/slides/charts/_rels/chart9d.xml.rels>&#65279;<?xml version="1.0" encoding="utf-8"?><Relationships xmlns="http://schemas.openxmlformats.org/package/2006/relationships"><Relationship Type="http://schemas.openxmlformats.org/officeDocument/2006/relationships/package" Target="/ppt/slides/charts/embeddings/package9d.bin" Id="rId1" /></Relationships>
</file>

<file path=ppt/slides/charts/_rels/chart9e.xml.rels>&#65279;<?xml version="1.0" encoding="utf-8"?><Relationships xmlns="http://schemas.openxmlformats.org/package/2006/relationships"><Relationship Type="http://schemas.openxmlformats.org/officeDocument/2006/relationships/package" Target="/ppt/slides/charts/embeddings/package9e.bin" Id="rId1" /></Relationships>
</file>

<file path=ppt/slides/charts/_rels/chart9f.xml.rels>&#65279;<?xml version="1.0" encoding="utf-8"?><Relationships xmlns="http://schemas.openxmlformats.org/package/2006/relationships"><Relationship Type="http://schemas.openxmlformats.org/officeDocument/2006/relationships/package" Target="/ppt/slides/charts/embeddings/package9f.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a0.xml.rels>&#65279;<?xml version="1.0" encoding="utf-8"?><Relationships xmlns="http://schemas.openxmlformats.org/package/2006/relationships"><Relationship Type="http://schemas.openxmlformats.org/officeDocument/2006/relationships/package" Target="/ppt/slides/charts/embeddings/packagea0.bin" Id="rId1" /></Relationships>
</file>

<file path=ppt/slides/charts/_rels/charta1.xml.rels>&#65279;<?xml version="1.0" encoding="utf-8"?><Relationships xmlns="http://schemas.openxmlformats.org/package/2006/relationships"><Relationship Type="http://schemas.openxmlformats.org/officeDocument/2006/relationships/package" Target="/ppt/slides/charts/embeddings/packagea1.bin" Id="rId1" /></Relationships>
</file>

<file path=ppt/slides/charts/_rels/charta2.xml.rels>&#65279;<?xml version="1.0" encoding="utf-8"?><Relationships xmlns="http://schemas.openxmlformats.org/package/2006/relationships"><Relationship Type="http://schemas.openxmlformats.org/officeDocument/2006/relationships/package" Target="/ppt/slides/charts/embeddings/packagea2.bin" Id="rId1" /></Relationships>
</file>

<file path=ppt/slides/charts/_rels/charta3.xml.rels>&#65279;<?xml version="1.0" encoding="utf-8"?><Relationships xmlns="http://schemas.openxmlformats.org/package/2006/relationships"><Relationship Type="http://schemas.openxmlformats.org/officeDocument/2006/relationships/package" Target="/ppt/slides/charts/embeddings/packagea3.bin" Id="rId1" /></Relationships>
</file>

<file path=ppt/slides/charts/_rels/charta4.xml.rels>&#65279;<?xml version="1.0" encoding="utf-8"?><Relationships xmlns="http://schemas.openxmlformats.org/package/2006/relationships"><Relationship Type="http://schemas.openxmlformats.org/officeDocument/2006/relationships/package" Target="/ppt/slides/charts/embeddings/packagea4.bin" Id="rId1" /></Relationships>
</file>

<file path=ppt/slides/charts/_rels/charta5.xml.rels>&#65279;<?xml version="1.0" encoding="utf-8"?><Relationships xmlns="http://schemas.openxmlformats.org/package/2006/relationships"><Relationship Type="http://schemas.openxmlformats.org/officeDocument/2006/relationships/package" Target="/ppt/slides/charts/embeddings/packagea5.bin" Id="rId1" /></Relationships>
</file>

<file path=ppt/slides/charts/_rels/charta6.xml.rels>&#65279;<?xml version="1.0" encoding="utf-8"?><Relationships xmlns="http://schemas.openxmlformats.org/package/2006/relationships"><Relationship Type="http://schemas.openxmlformats.org/officeDocument/2006/relationships/package" Target="/ppt/slides/charts/embeddings/packagea6.bin" Id="rId1" /></Relationships>
</file>

<file path=ppt/slides/charts/_rels/charta7.xml.rels>&#65279;<?xml version="1.0" encoding="utf-8"?><Relationships xmlns="http://schemas.openxmlformats.org/package/2006/relationships"><Relationship Type="http://schemas.openxmlformats.org/officeDocument/2006/relationships/package" Target="/ppt/slides/charts/embeddings/packagea7.bin" Id="rId1" /></Relationships>
</file>

<file path=ppt/slides/charts/_rels/charta8.xml.rels>&#65279;<?xml version="1.0" encoding="utf-8"?><Relationships xmlns="http://schemas.openxmlformats.org/package/2006/relationships"><Relationship Type="http://schemas.openxmlformats.org/officeDocument/2006/relationships/package" Target="/ppt/slides/charts/embeddings/packagea8.bin" Id="rId1" /></Relationships>
</file>

<file path=ppt/slides/charts/_rels/charta9.xml.rels>&#65279;<?xml version="1.0" encoding="utf-8"?><Relationships xmlns="http://schemas.openxmlformats.org/package/2006/relationships"><Relationship Type="http://schemas.openxmlformats.org/officeDocument/2006/relationships/package" Target="/ppt/slides/charts/embeddings/packagea9.bin" Id="rId1" /></Relationships>
</file>

<file path=ppt/slides/charts/_rels/chartaa.xml.rels>&#65279;<?xml version="1.0" encoding="utf-8"?><Relationships xmlns="http://schemas.openxmlformats.org/package/2006/relationships"><Relationship Type="http://schemas.openxmlformats.org/officeDocument/2006/relationships/package" Target="/ppt/slides/charts/embeddings/packageaa.bin" Id="rId1" /></Relationships>
</file>

<file path=ppt/slides/charts/_rels/chartab.xml.rels>&#65279;<?xml version="1.0" encoding="utf-8"?><Relationships xmlns="http://schemas.openxmlformats.org/package/2006/relationships"><Relationship Type="http://schemas.openxmlformats.org/officeDocument/2006/relationships/package" Target="/ppt/slides/charts/embeddings/packageab.bin" Id="rId1" /></Relationships>
</file>

<file path=ppt/slides/charts/_rels/chartac.xml.rels>&#65279;<?xml version="1.0" encoding="utf-8"?><Relationships xmlns="http://schemas.openxmlformats.org/package/2006/relationships"><Relationship Type="http://schemas.openxmlformats.org/officeDocument/2006/relationships/package" Target="/ppt/slides/charts/embeddings/packageac.bin" Id="rId1" /></Relationships>
</file>

<file path=ppt/slides/charts/_rels/chartad.xml.rels>&#65279;<?xml version="1.0" encoding="utf-8"?><Relationships xmlns="http://schemas.openxmlformats.org/package/2006/relationships"><Relationship Type="http://schemas.openxmlformats.org/officeDocument/2006/relationships/package" Target="/ppt/slides/charts/embeddings/packagead.bin" Id="rId1" /></Relationships>
</file>

<file path=ppt/slides/charts/_rels/chartae.xml.rels>&#65279;<?xml version="1.0" encoding="utf-8"?><Relationships xmlns="http://schemas.openxmlformats.org/package/2006/relationships"><Relationship Type="http://schemas.openxmlformats.org/officeDocument/2006/relationships/package" Target="/ppt/slides/charts/embeddings/packageae.bin" Id="rId1" /></Relationships>
</file>

<file path=ppt/slides/charts/_rels/chartaf.xml.rels>&#65279;<?xml version="1.0" encoding="utf-8"?><Relationships xmlns="http://schemas.openxmlformats.org/package/2006/relationships"><Relationship Type="http://schemas.openxmlformats.org/officeDocument/2006/relationships/package" Target="/ppt/slides/charts/embeddings/packageaf.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b0.xml.rels>&#65279;<?xml version="1.0" encoding="utf-8"?><Relationships xmlns="http://schemas.openxmlformats.org/package/2006/relationships"><Relationship Type="http://schemas.openxmlformats.org/officeDocument/2006/relationships/package" Target="/ppt/slides/charts/embeddings/packageb0.bin" Id="rId1" /></Relationships>
</file>

<file path=ppt/slides/charts/_rels/chartb1.xml.rels>&#65279;<?xml version="1.0" encoding="utf-8"?><Relationships xmlns="http://schemas.openxmlformats.org/package/2006/relationships"><Relationship Type="http://schemas.openxmlformats.org/officeDocument/2006/relationships/package" Target="/ppt/slides/charts/embeddings/packageb1.bin" Id="rId1" /></Relationships>
</file>

<file path=ppt/slides/charts/_rels/chartb2.xml.rels>&#65279;<?xml version="1.0" encoding="utf-8"?><Relationships xmlns="http://schemas.openxmlformats.org/package/2006/relationships"><Relationship Type="http://schemas.openxmlformats.org/officeDocument/2006/relationships/package" Target="/ppt/slides/charts/embeddings/packageb2.bin" Id="rId1" /></Relationships>
</file>

<file path=ppt/slides/charts/_rels/chartb3.xml.rels>&#65279;<?xml version="1.0" encoding="utf-8"?><Relationships xmlns="http://schemas.openxmlformats.org/package/2006/relationships"><Relationship Type="http://schemas.openxmlformats.org/officeDocument/2006/relationships/package" Target="/ppt/slides/charts/embeddings/packageb3.bin" Id="rId1" /></Relationships>
</file>

<file path=ppt/slides/charts/_rels/chartb4.xml.rels>&#65279;<?xml version="1.0" encoding="utf-8"?><Relationships xmlns="http://schemas.openxmlformats.org/package/2006/relationships"><Relationship Type="http://schemas.openxmlformats.org/officeDocument/2006/relationships/package" Target="/ppt/slides/charts/embeddings/packageb4.bin" Id="rId1" /></Relationships>
</file>

<file path=ppt/slides/charts/_rels/chartb5.xml.rels>&#65279;<?xml version="1.0" encoding="utf-8"?><Relationships xmlns="http://schemas.openxmlformats.org/package/2006/relationships"><Relationship Type="http://schemas.openxmlformats.org/officeDocument/2006/relationships/package" Target="/ppt/slides/charts/embeddings/packageb5.bin" Id="rId1" /></Relationships>
</file>

<file path=ppt/slides/charts/_rels/chartb6.xml.rels>&#65279;<?xml version="1.0" encoding="utf-8"?><Relationships xmlns="http://schemas.openxmlformats.org/package/2006/relationships"><Relationship Type="http://schemas.openxmlformats.org/officeDocument/2006/relationships/package" Target="/ppt/slides/charts/embeddings/packageb6.bin" Id="rId1" /></Relationships>
</file>

<file path=ppt/slides/charts/_rels/chartb7.xml.rels>&#65279;<?xml version="1.0" encoding="utf-8"?><Relationships xmlns="http://schemas.openxmlformats.org/package/2006/relationships"><Relationship Type="http://schemas.openxmlformats.org/officeDocument/2006/relationships/package" Target="/ppt/slides/charts/embeddings/packageb7.bin" Id="rId1" /></Relationships>
</file>

<file path=ppt/slides/charts/_rels/chartb8.xml.rels>&#65279;<?xml version="1.0" encoding="utf-8"?><Relationships xmlns="http://schemas.openxmlformats.org/package/2006/relationships"><Relationship Type="http://schemas.openxmlformats.org/officeDocument/2006/relationships/package" Target="/ppt/slides/charts/embeddings/packageb8.bin" Id="rId1" /></Relationships>
</file>

<file path=ppt/slides/charts/_rels/chartb9.xml.rels>&#65279;<?xml version="1.0" encoding="utf-8"?><Relationships xmlns="http://schemas.openxmlformats.org/package/2006/relationships"><Relationship Type="http://schemas.openxmlformats.org/officeDocument/2006/relationships/package" Target="/ppt/slides/charts/embeddings/packageb9.bin" Id="rId1" /></Relationships>
</file>

<file path=ppt/slides/charts/_rels/chartba.xml.rels>&#65279;<?xml version="1.0" encoding="utf-8"?><Relationships xmlns="http://schemas.openxmlformats.org/package/2006/relationships"><Relationship Type="http://schemas.openxmlformats.org/officeDocument/2006/relationships/package" Target="/ppt/slides/charts/embeddings/packageba.bin" Id="rId1" /></Relationships>
</file>

<file path=ppt/slides/charts/_rels/chartbb.xml.rels>&#65279;<?xml version="1.0" encoding="utf-8"?><Relationships xmlns="http://schemas.openxmlformats.org/package/2006/relationships"><Relationship Type="http://schemas.openxmlformats.org/officeDocument/2006/relationships/package" Target="/ppt/slides/charts/embeddings/packagebb.bin" Id="rId1" /></Relationships>
</file>

<file path=ppt/slides/charts/_rels/chartbc.xml.rels>&#65279;<?xml version="1.0" encoding="utf-8"?><Relationships xmlns="http://schemas.openxmlformats.org/package/2006/relationships"><Relationship Type="http://schemas.openxmlformats.org/officeDocument/2006/relationships/package" Target="/ppt/slides/charts/embeddings/packagebc.bin" Id="rId1" /></Relationships>
</file>

<file path=ppt/slides/charts/_rels/chartbd.xml.rels>&#65279;<?xml version="1.0" encoding="utf-8"?><Relationships xmlns="http://schemas.openxmlformats.org/package/2006/relationships"><Relationship Type="http://schemas.openxmlformats.org/officeDocument/2006/relationships/package" Target="/ppt/slides/charts/embeddings/packagebd.bin" Id="rId1" /></Relationships>
</file>

<file path=ppt/slides/charts/_rels/chartbe.xml.rels>&#65279;<?xml version="1.0" encoding="utf-8"?><Relationships xmlns="http://schemas.openxmlformats.org/package/2006/relationships"><Relationship Type="http://schemas.openxmlformats.org/officeDocument/2006/relationships/package" Target="/ppt/slides/charts/embeddings/packagebe.bin" Id="rId1" /></Relationships>
</file>

<file path=ppt/slides/charts/_rels/chartbf.xml.rels>&#65279;<?xml version="1.0" encoding="utf-8"?><Relationships xmlns="http://schemas.openxmlformats.org/package/2006/relationships"><Relationship Type="http://schemas.openxmlformats.org/officeDocument/2006/relationships/package" Target="/ppt/slides/charts/embeddings/packagebf.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c0.xml.rels>&#65279;<?xml version="1.0" encoding="utf-8"?><Relationships xmlns="http://schemas.openxmlformats.org/package/2006/relationships"><Relationship Type="http://schemas.openxmlformats.org/officeDocument/2006/relationships/package" Target="/ppt/slides/charts/embeddings/packagec0.bin" Id="rId1" /></Relationships>
</file>

<file path=ppt/slides/charts/_rels/chartc1.xml.rels>&#65279;<?xml version="1.0" encoding="utf-8"?><Relationships xmlns="http://schemas.openxmlformats.org/package/2006/relationships"><Relationship Type="http://schemas.openxmlformats.org/officeDocument/2006/relationships/package" Target="/ppt/slides/charts/embeddings/packagec1.bin" Id="rId1" /></Relationships>
</file>

<file path=ppt/slides/charts/_rels/chartc2.xml.rels>&#65279;<?xml version="1.0" encoding="utf-8"?><Relationships xmlns="http://schemas.openxmlformats.org/package/2006/relationships"><Relationship Type="http://schemas.openxmlformats.org/officeDocument/2006/relationships/package" Target="/ppt/slides/charts/embeddings/packagec2.bin" Id="rId1" /></Relationships>
</file>

<file path=ppt/slides/charts/_rels/chartc3.xml.rels>&#65279;<?xml version="1.0" encoding="utf-8"?><Relationships xmlns="http://schemas.openxmlformats.org/package/2006/relationships"><Relationship Type="http://schemas.openxmlformats.org/officeDocument/2006/relationships/package" Target="/ppt/slides/charts/embeddings/packagec3.bin" Id="rId1" /></Relationships>
</file>

<file path=ppt/slides/charts/_rels/chartc4.xml.rels>&#65279;<?xml version="1.0" encoding="utf-8"?><Relationships xmlns="http://schemas.openxmlformats.org/package/2006/relationships"><Relationship Type="http://schemas.openxmlformats.org/officeDocument/2006/relationships/package" Target="/ppt/slides/charts/embeddings/packagec4.bin" Id="rId1" /></Relationships>
</file>

<file path=ppt/slides/charts/_rels/chartc5.xml.rels>&#65279;<?xml version="1.0" encoding="utf-8"?><Relationships xmlns="http://schemas.openxmlformats.org/package/2006/relationships"><Relationship Type="http://schemas.openxmlformats.org/officeDocument/2006/relationships/package" Target="/ppt/slides/charts/embeddings/packagec5.bin" Id="rId1" /></Relationships>
</file>

<file path=ppt/slides/charts/_rels/chartc6.xml.rels>&#65279;<?xml version="1.0" encoding="utf-8"?><Relationships xmlns="http://schemas.openxmlformats.org/package/2006/relationships"><Relationship Type="http://schemas.openxmlformats.org/officeDocument/2006/relationships/package" Target="/ppt/slides/charts/embeddings/packagec6.bin" Id="rId1" /></Relationships>
</file>

<file path=ppt/slides/charts/_rels/chartc7.xml.rels>&#65279;<?xml version="1.0" encoding="utf-8"?><Relationships xmlns="http://schemas.openxmlformats.org/package/2006/relationships"><Relationship Type="http://schemas.openxmlformats.org/officeDocument/2006/relationships/package" Target="/ppt/slides/charts/embeddings/packagec7.bin" Id="rId1" /></Relationships>
</file>

<file path=ppt/slides/charts/_rels/chartc8.xml.rels>&#65279;<?xml version="1.0" encoding="utf-8"?><Relationships xmlns="http://schemas.openxmlformats.org/package/2006/relationships"><Relationship Type="http://schemas.openxmlformats.org/officeDocument/2006/relationships/package" Target="/ppt/slides/charts/embeddings/packagec8.bin" Id="rId1" /></Relationships>
</file>

<file path=ppt/slides/charts/_rels/chartc9.xml.rels>&#65279;<?xml version="1.0" encoding="utf-8"?><Relationships xmlns="http://schemas.openxmlformats.org/package/2006/relationships"><Relationship Type="http://schemas.openxmlformats.org/officeDocument/2006/relationships/package" Target="/ppt/slides/charts/embeddings/packagec9.bin" Id="rId1" /></Relationships>
</file>

<file path=ppt/slides/charts/_rels/chartca.xml.rels>&#65279;<?xml version="1.0" encoding="utf-8"?><Relationships xmlns="http://schemas.openxmlformats.org/package/2006/relationships"><Relationship Type="http://schemas.openxmlformats.org/officeDocument/2006/relationships/package" Target="/ppt/slides/charts/embeddings/packageca.bin" Id="rId1" /></Relationships>
</file>

<file path=ppt/slides/charts/_rels/chartcb.xml.rels>&#65279;<?xml version="1.0" encoding="utf-8"?><Relationships xmlns="http://schemas.openxmlformats.org/package/2006/relationships"><Relationship Type="http://schemas.openxmlformats.org/officeDocument/2006/relationships/package" Target="/ppt/slides/charts/embeddings/packagecb.bin" Id="rId1" /></Relationships>
</file>

<file path=ppt/slides/charts/_rels/chartcc.xml.rels>&#65279;<?xml version="1.0" encoding="utf-8"?><Relationships xmlns="http://schemas.openxmlformats.org/package/2006/relationships"><Relationship Type="http://schemas.openxmlformats.org/officeDocument/2006/relationships/package" Target="/ppt/slides/charts/embeddings/packagecc.bin" Id="rId1" /></Relationships>
</file>

<file path=ppt/slides/charts/_rels/chartcd.xml.rels>&#65279;<?xml version="1.0" encoding="utf-8"?><Relationships xmlns="http://schemas.openxmlformats.org/package/2006/relationships"><Relationship Type="http://schemas.openxmlformats.org/officeDocument/2006/relationships/package" Target="/ppt/slides/charts/embeddings/packagecd.bin" Id="rId1" /></Relationships>
</file>

<file path=ppt/slides/charts/_rels/chartce.xml.rels>&#65279;<?xml version="1.0" encoding="utf-8"?><Relationships xmlns="http://schemas.openxmlformats.org/package/2006/relationships"><Relationship Type="http://schemas.openxmlformats.org/officeDocument/2006/relationships/package" Target="/ppt/slides/charts/embeddings/packagece.bin" Id="rId1" /></Relationships>
</file>

<file path=ppt/slides/charts/_rels/chartcf.xml.rels>&#65279;<?xml version="1.0" encoding="utf-8"?><Relationships xmlns="http://schemas.openxmlformats.org/package/2006/relationships"><Relationship Type="http://schemas.openxmlformats.org/officeDocument/2006/relationships/package" Target="/ppt/slides/charts/embeddings/packagecf.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d0.xml.rels>&#65279;<?xml version="1.0" encoding="utf-8"?><Relationships xmlns="http://schemas.openxmlformats.org/package/2006/relationships"><Relationship Type="http://schemas.openxmlformats.org/officeDocument/2006/relationships/package" Target="/ppt/slides/charts/embeddings/packaged0.bin" Id="rId1" /></Relationships>
</file>

<file path=ppt/slides/charts/_rels/chartd1.xml.rels>&#65279;<?xml version="1.0" encoding="utf-8"?><Relationships xmlns="http://schemas.openxmlformats.org/package/2006/relationships"><Relationship Type="http://schemas.openxmlformats.org/officeDocument/2006/relationships/package" Target="/ppt/slides/charts/embeddings/packaged1.bin" Id="rId1" /></Relationships>
</file>

<file path=ppt/slides/charts/_rels/chartd2.xml.rels>&#65279;<?xml version="1.0" encoding="utf-8"?><Relationships xmlns="http://schemas.openxmlformats.org/package/2006/relationships"><Relationship Type="http://schemas.openxmlformats.org/officeDocument/2006/relationships/package" Target="/ppt/slides/charts/embeddings/packaged2.bin" Id="rId1" /></Relationships>
</file>

<file path=ppt/slides/charts/_rels/chartd3.xml.rels>&#65279;<?xml version="1.0" encoding="utf-8"?><Relationships xmlns="http://schemas.openxmlformats.org/package/2006/relationships"><Relationship Type="http://schemas.openxmlformats.org/officeDocument/2006/relationships/package" Target="/ppt/slides/charts/embeddings/packaged3.bin" Id="rId1" /></Relationships>
</file>

<file path=ppt/slides/charts/_rels/chartd4.xml.rels>&#65279;<?xml version="1.0" encoding="utf-8"?><Relationships xmlns="http://schemas.openxmlformats.org/package/2006/relationships"><Relationship Type="http://schemas.openxmlformats.org/officeDocument/2006/relationships/package" Target="/ppt/slides/charts/embeddings/packaged4.bin" Id="rId1" /></Relationships>
</file>

<file path=ppt/slides/charts/_rels/chartd5.xml.rels>&#65279;<?xml version="1.0" encoding="utf-8"?><Relationships xmlns="http://schemas.openxmlformats.org/package/2006/relationships"><Relationship Type="http://schemas.openxmlformats.org/officeDocument/2006/relationships/package" Target="/ppt/slides/charts/embeddings/packaged5.bin" Id="rId1" /></Relationships>
</file>

<file path=ppt/slides/charts/_rels/chartd6.xml.rels>&#65279;<?xml version="1.0" encoding="utf-8"?><Relationships xmlns="http://schemas.openxmlformats.org/package/2006/relationships"><Relationship Type="http://schemas.openxmlformats.org/officeDocument/2006/relationships/package" Target="/ppt/slides/charts/embeddings/packaged6.bin" Id="rId1" /></Relationships>
</file>

<file path=ppt/slides/charts/_rels/chartd7.xml.rels>&#65279;<?xml version="1.0" encoding="utf-8"?><Relationships xmlns="http://schemas.openxmlformats.org/package/2006/relationships"><Relationship Type="http://schemas.openxmlformats.org/officeDocument/2006/relationships/package" Target="/ppt/slides/charts/embeddings/packaged7.bin" Id="rId1" /></Relationships>
</file>

<file path=ppt/slides/charts/_rels/chartd8.xml.rels>&#65279;<?xml version="1.0" encoding="utf-8"?><Relationships xmlns="http://schemas.openxmlformats.org/package/2006/relationships"><Relationship Type="http://schemas.openxmlformats.org/officeDocument/2006/relationships/package" Target="/ppt/slides/charts/embeddings/packaged8.bin" Id="rId1" /></Relationships>
</file>

<file path=ppt/slides/charts/_rels/chartd9.xml.rels>&#65279;<?xml version="1.0" encoding="utf-8"?><Relationships xmlns="http://schemas.openxmlformats.org/package/2006/relationships"><Relationship Type="http://schemas.openxmlformats.org/officeDocument/2006/relationships/package" Target="/ppt/slides/charts/embeddings/packaged9.bin" Id="rId1" /></Relationships>
</file>

<file path=ppt/slides/charts/_rels/chartda.xml.rels>&#65279;<?xml version="1.0" encoding="utf-8"?><Relationships xmlns="http://schemas.openxmlformats.org/package/2006/relationships"><Relationship Type="http://schemas.openxmlformats.org/officeDocument/2006/relationships/package" Target="/ppt/slides/charts/embeddings/packageda.bin" Id="rId1" /></Relationships>
</file>

<file path=ppt/slides/charts/_rels/chartdb.xml.rels>&#65279;<?xml version="1.0" encoding="utf-8"?><Relationships xmlns="http://schemas.openxmlformats.org/package/2006/relationships"><Relationship Type="http://schemas.openxmlformats.org/officeDocument/2006/relationships/package" Target="/ppt/slides/charts/embeddings/packagedb.bin" Id="rId1" /></Relationships>
</file>

<file path=ppt/slides/charts/_rels/chartdc.xml.rels>&#65279;<?xml version="1.0" encoding="utf-8"?><Relationships xmlns="http://schemas.openxmlformats.org/package/2006/relationships"><Relationship Type="http://schemas.openxmlformats.org/officeDocument/2006/relationships/package" Target="/ppt/slides/charts/embeddings/packagedc.bin" Id="rId1" /></Relationships>
</file>

<file path=ppt/slides/charts/_rels/chartdd.xml.rels>&#65279;<?xml version="1.0" encoding="utf-8"?><Relationships xmlns="http://schemas.openxmlformats.org/package/2006/relationships"><Relationship Type="http://schemas.openxmlformats.org/officeDocument/2006/relationships/package" Target="/ppt/slides/charts/embeddings/packagedd.bin" Id="rId1" /></Relationships>
</file>

<file path=ppt/slides/charts/_rels/chartde.xml.rels>&#65279;<?xml version="1.0" encoding="utf-8"?><Relationships xmlns="http://schemas.openxmlformats.org/package/2006/relationships"><Relationship Type="http://schemas.openxmlformats.org/officeDocument/2006/relationships/package" Target="/ppt/slides/charts/embeddings/packagede.bin" Id="rId1" /></Relationships>
</file>

<file path=ppt/slides/charts/_rels/chartdf.xml.rels>&#65279;<?xml version="1.0" encoding="utf-8"?><Relationships xmlns="http://schemas.openxmlformats.org/package/2006/relationships"><Relationship Type="http://schemas.openxmlformats.org/officeDocument/2006/relationships/package" Target="/ppt/slides/charts/embeddings/packagedf.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e0.xml.rels>&#65279;<?xml version="1.0" encoding="utf-8"?><Relationships xmlns="http://schemas.openxmlformats.org/package/2006/relationships"><Relationship Type="http://schemas.openxmlformats.org/officeDocument/2006/relationships/package" Target="/ppt/slides/charts/embeddings/packagee0.bin" Id="rId1" /></Relationships>
</file>

<file path=ppt/slides/charts/_rels/charte1.xml.rels>&#65279;<?xml version="1.0" encoding="utf-8"?><Relationships xmlns="http://schemas.openxmlformats.org/package/2006/relationships"><Relationship Type="http://schemas.openxmlformats.org/officeDocument/2006/relationships/package" Target="/ppt/slides/charts/embeddings/packagee1.bin" Id="rId1" /></Relationships>
</file>

<file path=ppt/slides/charts/_rels/charte2.xml.rels>&#65279;<?xml version="1.0" encoding="utf-8"?><Relationships xmlns="http://schemas.openxmlformats.org/package/2006/relationships"><Relationship Type="http://schemas.openxmlformats.org/officeDocument/2006/relationships/package" Target="/ppt/slides/charts/embeddings/packagee2.bin" Id="rId1" /></Relationships>
</file>

<file path=ppt/slides/charts/_rels/charte3.xml.rels>&#65279;<?xml version="1.0" encoding="utf-8"?><Relationships xmlns="http://schemas.openxmlformats.org/package/2006/relationships"><Relationship Type="http://schemas.openxmlformats.org/officeDocument/2006/relationships/package" Target="/ppt/slides/charts/embeddings/packagee3.bin" Id="rId1" /></Relationships>
</file>

<file path=ppt/slides/charts/_rels/charte4.xml.rels>&#65279;<?xml version="1.0" encoding="utf-8"?><Relationships xmlns="http://schemas.openxmlformats.org/package/2006/relationships"><Relationship Type="http://schemas.openxmlformats.org/officeDocument/2006/relationships/package" Target="/ppt/slides/charts/embeddings/packagee4.bin" Id="rId1" /></Relationships>
</file>

<file path=ppt/slides/charts/_rels/charte5.xml.rels>&#65279;<?xml version="1.0" encoding="utf-8"?><Relationships xmlns="http://schemas.openxmlformats.org/package/2006/relationships"><Relationship Type="http://schemas.openxmlformats.org/officeDocument/2006/relationships/package" Target="/ppt/slides/charts/embeddings/packagee5.bin" Id="rId1" /></Relationships>
</file>

<file path=ppt/slides/charts/_rels/charte6.xml.rels>&#65279;<?xml version="1.0" encoding="utf-8"?><Relationships xmlns="http://schemas.openxmlformats.org/package/2006/relationships"><Relationship Type="http://schemas.openxmlformats.org/officeDocument/2006/relationships/package" Target="/ppt/slides/charts/embeddings/packagee6.bin" Id="rId1" /></Relationships>
</file>

<file path=ppt/slides/charts/_rels/charte7.xml.rels>&#65279;<?xml version="1.0" encoding="utf-8"?><Relationships xmlns="http://schemas.openxmlformats.org/package/2006/relationships"><Relationship Type="http://schemas.openxmlformats.org/officeDocument/2006/relationships/package" Target="/ppt/slides/charts/embeddings/packagee7.bin" Id="rId1" /></Relationships>
</file>

<file path=ppt/slides/charts/_rels/charte8.xml.rels>&#65279;<?xml version="1.0" encoding="utf-8"?><Relationships xmlns="http://schemas.openxmlformats.org/package/2006/relationships"><Relationship Type="http://schemas.openxmlformats.org/officeDocument/2006/relationships/package" Target="/ppt/slides/charts/embeddings/packagee8.bin" Id="rId1" /></Relationships>
</file>

<file path=ppt/slides/charts/_rels/charte9.xml.rels>&#65279;<?xml version="1.0" encoding="utf-8"?><Relationships xmlns="http://schemas.openxmlformats.org/package/2006/relationships"><Relationship Type="http://schemas.openxmlformats.org/officeDocument/2006/relationships/package" Target="/ppt/slides/charts/embeddings/packagee9.bin" Id="rId1" /></Relationships>
</file>

<file path=ppt/slides/charts/_rels/chartea.xml.rels>&#65279;<?xml version="1.0" encoding="utf-8"?><Relationships xmlns="http://schemas.openxmlformats.org/package/2006/relationships"><Relationship Type="http://schemas.openxmlformats.org/officeDocument/2006/relationships/package" Target="/ppt/slides/charts/embeddings/packageea.bin" Id="rId1" /></Relationships>
</file>

<file path=ppt/slides/charts/_rels/charteb.xml.rels>&#65279;<?xml version="1.0" encoding="utf-8"?><Relationships xmlns="http://schemas.openxmlformats.org/package/2006/relationships"><Relationship Type="http://schemas.openxmlformats.org/officeDocument/2006/relationships/package" Target="/ppt/slides/charts/embeddings/packageeb.bin" Id="rId1" /></Relationships>
</file>

<file path=ppt/slides/charts/_rels/chartec.xml.rels>&#65279;<?xml version="1.0" encoding="utf-8"?><Relationships xmlns="http://schemas.openxmlformats.org/package/2006/relationships"><Relationship Type="http://schemas.openxmlformats.org/officeDocument/2006/relationships/package" Target="/ppt/slides/charts/embeddings/packageec.bin" Id="rId1" /></Relationships>
</file>

<file path=ppt/slides/charts/_rels/charted.xml.rels>&#65279;<?xml version="1.0" encoding="utf-8"?><Relationships xmlns="http://schemas.openxmlformats.org/package/2006/relationships"><Relationship Type="http://schemas.openxmlformats.org/officeDocument/2006/relationships/package" Target="/ppt/slides/charts/embeddings/packageed.bin" Id="rId1" /></Relationships>
</file>

<file path=ppt/slides/charts/_rels/chartee.xml.rels>&#65279;<?xml version="1.0" encoding="utf-8"?><Relationships xmlns="http://schemas.openxmlformats.org/package/2006/relationships"><Relationship Type="http://schemas.openxmlformats.org/officeDocument/2006/relationships/package" Target="/ppt/slides/charts/embeddings/packageee.bin" Id="rId1" /></Relationships>
</file>

<file path=ppt/slides/charts/_rels/chartef.xml.rels>&#65279;<?xml version="1.0" encoding="utf-8"?><Relationships xmlns="http://schemas.openxmlformats.org/package/2006/relationships"><Relationship Type="http://schemas.openxmlformats.org/officeDocument/2006/relationships/package" Target="/ppt/slides/charts/embeddings/packageef.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_rels/chartf0.xml.rels>&#65279;<?xml version="1.0" encoding="utf-8"?><Relationships xmlns="http://schemas.openxmlformats.org/package/2006/relationships"><Relationship Type="http://schemas.openxmlformats.org/officeDocument/2006/relationships/package" Target="/ppt/slides/charts/embeddings/packagef0.bin" Id="rId1" /></Relationships>
</file>

<file path=ppt/slides/charts/_rels/chartf1.xml.rels>&#65279;<?xml version="1.0" encoding="utf-8"?><Relationships xmlns="http://schemas.openxmlformats.org/package/2006/relationships"><Relationship Type="http://schemas.openxmlformats.org/officeDocument/2006/relationships/package" Target="/ppt/slides/charts/embeddings/packagef1.bin" Id="rId1" /></Relationships>
</file>

<file path=ppt/slides/charts/_rels/chartf2.xml.rels>&#65279;<?xml version="1.0" encoding="utf-8"?><Relationships xmlns="http://schemas.openxmlformats.org/package/2006/relationships"><Relationship Type="http://schemas.openxmlformats.org/officeDocument/2006/relationships/package" Target="/ppt/slides/charts/embeddings/packagef2.bin" Id="rId1" /></Relationships>
</file>

<file path=ppt/slides/charts/_rels/chartf3.xml.rels>&#65279;<?xml version="1.0" encoding="utf-8"?><Relationships xmlns="http://schemas.openxmlformats.org/package/2006/relationships"><Relationship Type="http://schemas.openxmlformats.org/officeDocument/2006/relationships/package" Target="/ppt/slides/charts/embeddings/packagef3.bin" Id="rId1" /></Relationships>
</file>

<file path=ppt/slides/charts/_rels/chartf4.xml.rels>&#65279;<?xml version="1.0" encoding="utf-8"?><Relationships xmlns="http://schemas.openxmlformats.org/package/2006/relationships"><Relationship Type="http://schemas.openxmlformats.org/officeDocument/2006/relationships/package" Target="/ppt/slides/charts/embeddings/packagef4.bin" Id="rId1" /></Relationships>
</file>

<file path=ppt/slides/charts/_rels/chartf5.xml.rels>&#65279;<?xml version="1.0" encoding="utf-8"?><Relationships xmlns="http://schemas.openxmlformats.org/package/2006/relationships"><Relationship Type="http://schemas.openxmlformats.org/officeDocument/2006/relationships/package" Target="/ppt/slides/charts/embeddings/packagef5.bin" Id="rId1" /></Relationships>
</file>

<file path=ppt/slides/charts/_rels/chartf6.xml.rels>&#65279;<?xml version="1.0" encoding="utf-8"?><Relationships xmlns="http://schemas.openxmlformats.org/package/2006/relationships"><Relationship Type="http://schemas.openxmlformats.org/officeDocument/2006/relationships/package" Target="/ppt/slides/charts/embeddings/packagef6.bin" Id="rId1" /></Relationships>
</file>

<file path=ppt/slides/charts/_rels/chartf7.xml.rels>&#65279;<?xml version="1.0" encoding="utf-8"?><Relationships xmlns="http://schemas.openxmlformats.org/package/2006/relationships"><Relationship Type="http://schemas.openxmlformats.org/officeDocument/2006/relationships/package" Target="/ppt/slides/charts/embeddings/packagef7.bin" Id="rId1" /></Relationships>
</file>

<file path=ppt/slides/charts/_rels/chartf8.xml.rels>&#65279;<?xml version="1.0" encoding="utf-8"?><Relationships xmlns="http://schemas.openxmlformats.org/package/2006/relationships"><Relationship Type="http://schemas.openxmlformats.org/officeDocument/2006/relationships/package" Target="/ppt/slides/charts/embeddings/packagef8.bin" Id="rId1" /></Relationships>
</file>

<file path=ppt/slides/charts/_rels/chartf9.xml.rels>&#65279;<?xml version="1.0" encoding="utf-8"?><Relationships xmlns="http://schemas.openxmlformats.org/package/2006/relationships"><Relationship Type="http://schemas.openxmlformats.org/officeDocument/2006/relationships/package" Target="/ppt/slides/charts/embeddings/packagef9.bin" Id="rId1" /></Relationships>
</file>

<file path=ppt/slides/charts/_rels/chartfa.xml.rels>&#65279;<?xml version="1.0" encoding="utf-8"?><Relationships xmlns="http://schemas.openxmlformats.org/package/2006/relationships"><Relationship Type="http://schemas.openxmlformats.org/officeDocument/2006/relationships/package" Target="/ppt/slides/charts/embeddings/packagefa.bin" Id="rId1" /></Relationships>
</file>

<file path=ppt/slides/charts/_rels/chartfb.xml.rels>&#65279;<?xml version="1.0" encoding="utf-8"?><Relationships xmlns="http://schemas.openxmlformats.org/package/2006/relationships"><Relationship Type="http://schemas.openxmlformats.org/officeDocument/2006/relationships/package" Target="/ppt/slides/charts/embeddings/packagefb.bin" Id="rId1" /></Relationships>
</file>

<file path=ppt/slides/charts/_rels/chartfc.xml.rels>&#65279;<?xml version="1.0" encoding="utf-8"?><Relationships xmlns="http://schemas.openxmlformats.org/package/2006/relationships"><Relationship Type="http://schemas.openxmlformats.org/officeDocument/2006/relationships/package" Target="/ppt/slides/charts/embeddings/packagefc.bin" Id="rId1" /></Relationships>
</file>

<file path=ppt/slides/charts/_rels/chartfd.xml.rels>&#65279;<?xml version="1.0" encoding="utf-8"?><Relationships xmlns="http://schemas.openxmlformats.org/package/2006/relationships"><Relationship Type="http://schemas.openxmlformats.org/officeDocument/2006/relationships/package" Target="/ppt/slides/charts/embeddings/packagefd.bin" Id="rId1" /></Relationships>
</file>

<file path=ppt/slides/charts/_rels/chartfe.xml.rels>&#65279;<?xml version="1.0" encoding="utf-8"?><Relationships xmlns="http://schemas.openxmlformats.org/package/2006/relationships"><Relationship Type="http://schemas.openxmlformats.org/officeDocument/2006/relationships/package" Target="/ppt/slides/charts/embeddings/packagefe.bin" Id="rId1" /></Relationships>
</file>

<file path=ppt/slides/charts/_rels/chartff.xml.rels>&#65279;<?xml version="1.0" encoding="utf-8"?><Relationships xmlns="http://schemas.openxmlformats.org/package/2006/relationships"><Relationship Type="http://schemas.openxmlformats.org/officeDocument/2006/relationships/package" Target="/ppt/slides/charts/embeddings/packageff.bin" Id="rId1" /></Relationships>
</file>

<file path=ppt/slides/charts/chart1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2.9</c:v>
                </c:pt>
                <c:pt idx="1">
                  <c:v/>
                </c:pt>
                <c:pt idx="2">
                  <c:v>3.5</c:v>
                </c:pt>
                <c:pt idx="3">
                  <c:v>2.1</c:v>
                </c:pt>
                <c:pt idx="4">
                  <c:v/>
                </c:pt>
                <c:pt idx="5">
                  <c:v>2.1</c:v>
                </c:pt>
                <c:pt idx="6">
                  <c:v>2.7</c:v>
                </c:pt>
                <c:pt idx="7">
                  <c:v>3.2</c:v>
                </c:pt>
                <c:pt idx="8">
                  <c:v>3.3</c:v>
                </c:pt>
                <c:pt idx="9">
                  <c:v/>
                </c:pt>
                <c:pt idx="10">
                  <c:v>3.2</c:v>
                </c:pt>
                <c:pt idx="11">
                  <c:v>2.7</c:v>
                </c:pt>
                <c:pt idx="12">
                  <c:v>5.0</c:v>
                </c:pt>
                <c:pt idx="13">
                  <c:v>9.9</c:v>
                </c:pt>
                <c:pt idx="14">
                  <c:v>2.5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2.0</c:v>
                </c:pt>
                <c:pt idx="1">
                  <c:v/>
                </c:pt>
                <c:pt idx="2">
                  <c:v>1.5</c:v>
                </c:pt>
                <c:pt idx="3">
                  <c:v>2.9</c:v>
                </c:pt>
                <c:pt idx="4">
                  <c:v>2.4</c:v>
                </c:pt>
                <c:pt idx="5">
                  <c:v/>
                </c:pt>
                <c:pt idx="6">
                  <c:v>2.3</c:v>
                </c:pt>
                <c:pt idx="7">
                  <c:v>6.2</c:v>
                </c:pt>
                <c:pt idx="8">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5.5</c:v>
                </c:pt>
                <c:pt idx="1">
                  <c:v/>
                </c:pt>
                <c:pt idx="2">
                  <c:v>6.7</c:v>
                </c:pt>
                <c:pt idx="3">
                  <c:v>4.0</c:v>
                </c:pt>
                <c:pt idx="4">
                  <c:v/>
                </c:pt>
                <c:pt idx="5">
                  <c:v>4.9</c:v>
                </c:pt>
                <c:pt idx="6">
                  <c:v>5.2</c:v>
                </c:pt>
                <c:pt idx="7">
                  <c:v>5.2</c:v>
                </c:pt>
                <c:pt idx="8">
                  <c:v>5.6</c:v>
                </c:pt>
                <c:pt idx="9">
                  <c:v/>
                </c:pt>
                <c:pt idx="10">
                  <c:v>6.0</c:v>
                </c:pt>
                <c:pt idx="11">
                  <c:v>5.7</c:v>
                </c:pt>
                <c:pt idx="12">
                  <c:v>8.9</c:v>
                </c:pt>
                <c:pt idx="13">
                  <c:v>17.9</c:v>
                </c:pt>
                <c:pt idx="14">
                  <c:v>5.2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5.5</c:v>
                </c:pt>
                <c:pt idx="1">
                  <c:v/>
                </c:pt>
                <c:pt idx="2">
                  <c:v>5.0</c:v>
                </c:pt>
                <c:pt idx="3">
                  <c:v>5.6</c:v>
                </c:pt>
                <c:pt idx="4">
                  <c:v>7.4</c:v>
                </c:pt>
                <c:pt idx="5">
                  <c:v/>
                </c:pt>
                <c:pt idx="6">
                  <c:v>6.0</c:v>
                </c:pt>
                <c:pt idx="7">
                  <c:v>9.3</c:v>
                </c:pt>
                <c:pt idx="8">
                  <c:v>3.4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8.7</c:v>
                </c:pt>
                <c:pt idx="1">
                  <c:v/>
                </c:pt>
                <c:pt idx="2">
                  <c:v>8.9</c:v>
                </c:pt>
                <c:pt idx="3">
                  <c:v>8.5</c:v>
                </c:pt>
                <c:pt idx="4">
                  <c:v/>
                </c:pt>
                <c:pt idx="5">
                  <c:v>10.2</c:v>
                </c:pt>
                <c:pt idx="6">
                  <c:v>9.6</c:v>
                </c:pt>
                <c:pt idx="7">
                  <c:v>7.1</c:v>
                </c:pt>
                <c:pt idx="8">
                  <c:v>7.6</c:v>
                </c:pt>
                <c:pt idx="9">
                  <c:v/>
                </c:pt>
                <c:pt idx="10">
                  <c:v>4.5</c:v>
                </c:pt>
                <c:pt idx="11">
                  <c:v>6.6</c:v>
                </c:pt>
                <c:pt idx="12">
                  <c:v>13.1</c:v>
                </c:pt>
                <c:pt idx="13">
                  <c:v>15.1</c:v>
                </c:pt>
                <c:pt idx="14">
                  <c:v>8.5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8.7</c:v>
                </c:pt>
                <c:pt idx="1">
                  <c:v/>
                </c:pt>
                <c:pt idx="2">
                  <c:v>8.7</c:v>
                </c:pt>
                <c:pt idx="3">
                  <c:v>9.4</c:v>
                </c:pt>
                <c:pt idx="4">
                  <c:v>7.6</c:v>
                </c:pt>
                <c:pt idx="5">
                  <c:v/>
                </c:pt>
                <c:pt idx="6">
                  <c:v>10.0</c:v>
                </c:pt>
                <c:pt idx="7">
                  <c:v>11.8</c:v>
                </c:pt>
                <c:pt idx="8">
                  <c:v>7.0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31.8</c:v>
                </c:pt>
                <c:pt idx="1">
                  <c:v/>
                </c:pt>
                <c:pt idx="2">
                  <c:v>27.3</c:v>
                </c:pt>
                <c:pt idx="3">
                  <c:v>35.9</c:v>
                </c:pt>
                <c:pt idx="4">
                  <c:v/>
                </c:pt>
                <c:pt idx="5">
                  <c:v>29.1</c:v>
                </c:pt>
                <c:pt idx="6">
                  <c:v>30.5</c:v>
                </c:pt>
                <c:pt idx="7">
                  <c:v>33.2</c:v>
                </c:pt>
                <c:pt idx="8">
                  <c:v>34.1</c:v>
                </c:pt>
                <c:pt idx="9">
                  <c:v/>
                </c:pt>
                <c:pt idx="10">
                  <c:v>17.5</c:v>
                </c:pt>
                <c:pt idx="11">
                  <c:v>26.2</c:v>
                </c:pt>
                <c:pt idx="12">
                  <c:v>36.7</c:v>
                </c:pt>
                <c:pt idx="13">
                  <c:v>32.6</c:v>
                </c:pt>
                <c:pt idx="14">
                  <c:v>32.0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31.8</c:v>
                </c:pt>
                <c:pt idx="1">
                  <c:v/>
                </c:pt>
                <c:pt idx="2">
                  <c:v>27.1</c:v>
                </c:pt>
                <c:pt idx="3">
                  <c:v>47.0</c:v>
                </c:pt>
                <c:pt idx="4">
                  <c:v>39.9</c:v>
                </c:pt>
                <c:pt idx="5">
                  <c:v/>
                </c:pt>
                <c:pt idx="6">
                  <c:v>38.3</c:v>
                </c:pt>
                <c:pt idx="7">
                  <c:v>60.4</c:v>
                </c:pt>
                <c:pt idx="8">
                  <c:v>22.5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41.1</c:v>
                </c:pt>
                <c:pt idx="1">
                  <c:v/>
                </c:pt>
                <c:pt idx="2">
                  <c:v>32.0</c:v>
                </c:pt>
                <c:pt idx="3">
                  <c:v>50.0</c:v>
                </c:pt>
                <c:pt idx="4">
                  <c:v/>
                </c:pt>
                <c:pt idx="5">
                  <c:v>36.6</c:v>
                </c:pt>
                <c:pt idx="6">
                  <c:v>39.3</c:v>
                </c:pt>
                <c:pt idx="7">
                  <c:v>43.2</c:v>
                </c:pt>
                <c:pt idx="8">
                  <c:v>46.1</c:v>
                </c:pt>
                <c:pt idx="9">
                  <c:v/>
                </c:pt>
                <c:pt idx="10">
                  <c:v>27.5</c:v>
                </c:pt>
                <c:pt idx="11">
                  <c:v>27.9</c:v>
                </c:pt>
                <c:pt idx="12">
                  <c:v>42.1</c:v>
                </c:pt>
                <c:pt idx="13">
                  <c:v>26.3</c:v>
                </c:pt>
                <c:pt idx="14">
                  <c:v>41.9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41.1</c:v>
                </c:pt>
                <c:pt idx="1">
                  <c:v/>
                </c:pt>
                <c:pt idx="2">
                  <c:v>33.9</c:v>
                </c:pt>
                <c:pt idx="3">
                  <c:v>65.3</c:v>
                </c:pt>
                <c:pt idx="4">
                  <c:v>54.2</c:v>
                </c:pt>
                <c:pt idx="5">
                  <c:v/>
                </c:pt>
                <c:pt idx="6">
                  <c:v>46.8</c:v>
                </c:pt>
                <c:pt idx="7">
                  <c:v>72.9</c:v>
                </c:pt>
                <c:pt idx="8">
                  <c:v>32.0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10.7</c:v>
                </c:pt>
                <c:pt idx="1">
                  <c:v/>
                </c:pt>
                <c:pt idx="2">
                  <c:v>9.7</c:v>
                </c:pt>
                <c:pt idx="3">
                  <c:v>11.6</c:v>
                </c:pt>
                <c:pt idx="4">
                  <c:v/>
                </c:pt>
                <c:pt idx="5">
                  <c:v>10.4</c:v>
                </c:pt>
                <c:pt idx="6">
                  <c:v>10.4</c:v>
                </c:pt>
                <c:pt idx="7">
                  <c:v>10.5</c:v>
                </c:pt>
                <c:pt idx="8">
                  <c:v>11.0</c:v>
                </c:pt>
                <c:pt idx="9">
                  <c:v/>
                </c:pt>
                <c:pt idx="10">
                  <c:v>6.2</c:v>
                </c:pt>
                <c:pt idx="11">
                  <c:v>11.2</c:v>
                </c:pt>
                <c:pt idx="12">
                  <c:v>19.5</c:v>
                </c:pt>
                <c:pt idx="13">
                  <c:v>19.5</c:v>
                </c:pt>
                <c:pt idx="14">
                  <c:v>9.9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10.7</c:v>
                </c:pt>
                <c:pt idx="1">
                  <c:v/>
                </c:pt>
                <c:pt idx="2">
                  <c:v>8.8</c:v>
                </c:pt>
                <c:pt idx="3">
                  <c:v>17.1</c:v>
                </c:pt>
                <c:pt idx="4">
                  <c:v>13.1</c:v>
                </c:pt>
                <c:pt idx="5">
                  <c:v/>
                </c:pt>
                <c:pt idx="6">
                  <c:v>13.7</c:v>
                </c:pt>
                <c:pt idx="7">
                  <c:v>25.0</c:v>
                </c:pt>
                <c:pt idx="8">
                  <c:v>6.1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45.6</c:v>
                </c:pt>
                <c:pt idx="1">
                  <c:v/>
                </c:pt>
                <c:pt idx="2">
                  <c:v>50.5</c:v>
                </c:pt>
                <c:pt idx="3">
                  <c:v>41.2</c:v>
                </c:pt>
                <c:pt idx="4">
                  <c:v/>
                </c:pt>
                <c:pt idx="5">
                  <c:v>45.6</c:v>
                </c:pt>
                <c:pt idx="6">
                  <c:v>45.6</c:v>
                </c:pt>
                <c:pt idx="7">
                  <c:v>46.3</c:v>
                </c:pt>
                <c:pt idx="8">
                  <c:v>45.1</c:v>
                </c:pt>
                <c:pt idx="9">
                  <c:v/>
                </c:pt>
                <c:pt idx="10">
                  <c:v>41.3</c:v>
                </c:pt>
                <c:pt idx="11">
                  <c:v>43.7</c:v>
                </c:pt>
                <c:pt idx="12">
                  <c:v>34.2</c:v>
                </c:pt>
                <c:pt idx="13">
                  <c:v>38.7</c:v>
                </c:pt>
                <c:pt idx="14">
                  <c:v>47.0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45.6</c:v>
                </c:pt>
                <c:pt idx="1">
                  <c:v/>
                </c:pt>
                <c:pt idx="2">
                  <c:v>52.2</c:v>
                </c:pt>
                <c:pt idx="3">
                  <c:v>28.0</c:v>
                </c:pt>
                <c:pt idx="4">
                  <c:v>30.0</c:v>
                </c:pt>
                <c:pt idx="5">
                  <c:v/>
                </c:pt>
                <c:pt idx="6">
                  <c:v>43.1</c:v>
                </c:pt>
                <c:pt idx="7">
                  <c:v>24.9</c:v>
                </c:pt>
                <c:pt idx="8">
                  <c:v>51.6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75.2</c:v>
                </c:pt>
                <c:pt idx="1">
                  <c:v/>
                </c:pt>
                <c:pt idx="2">
                  <c:v>82.2</c:v>
                </c:pt>
                <c:pt idx="3">
                  <c:v>67.8</c:v>
                </c:pt>
                <c:pt idx="4">
                  <c:v/>
                </c:pt>
                <c:pt idx="5">
                  <c:v>67.5</c:v>
                </c:pt>
                <c:pt idx="6">
                  <c:v>74.3</c:v>
                </c:pt>
                <c:pt idx="7">
                  <c:v>79.2</c:v>
                </c:pt>
                <c:pt idx="8">
                  <c:v>80.9</c:v>
                </c:pt>
                <c:pt idx="9">
                  <c:v/>
                </c:pt>
                <c:pt idx="10">
                  <c:v>74.7</c:v>
                </c:pt>
                <c:pt idx="11">
                  <c:v>70.8</c:v>
                </c:pt>
                <c:pt idx="12">
                  <c:v>72.3</c:v>
                </c:pt>
                <c:pt idx="13">
                  <c:v>70.0</c:v>
                </c:pt>
                <c:pt idx="14">
                  <c:v>75.7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75.2</c:v>
                </c:pt>
                <c:pt idx="1">
                  <c:v/>
                </c:pt>
                <c:pt idx="2">
                  <c:v>73.3</c:v>
                </c:pt>
                <c:pt idx="3">
                  <c:v>84.0</c:v>
                </c:pt>
                <c:pt idx="4">
                  <c:v>79.3</c:v>
                </c:pt>
                <c:pt idx="5">
                  <c:v/>
                </c:pt>
                <c:pt idx="6">
                  <c:v>86.6</c:v>
                </c:pt>
                <c:pt idx="7">
                  <c:v>92.3</c:v>
                </c:pt>
                <c:pt idx="8">
                  <c:v>65.5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0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4.0</c:v>
                </c:pt>
                <c:pt idx="1">
                  <c:v/>
                </c:pt>
                <c:pt idx="2">
                  <c:v>4.4</c:v>
                </c:pt>
                <c:pt idx="3">
                  <c:v>3.5</c:v>
                </c:pt>
                <c:pt idx="4">
                  <c:v/>
                </c:pt>
                <c:pt idx="5">
                  <c:v>2.7</c:v>
                </c:pt>
                <c:pt idx="6">
                  <c:v>3.4</c:v>
                </c:pt>
                <c:pt idx="7">
                  <c:v>4.3</c:v>
                </c:pt>
                <c:pt idx="8">
                  <c:v>5.2</c:v>
                </c:pt>
                <c:pt idx="9">
                  <c:v/>
                </c:pt>
                <c:pt idx="10">
                  <c:v>4.3</c:v>
                </c:pt>
                <c:pt idx="11">
                  <c:v>2.2</c:v>
                </c:pt>
                <c:pt idx="12">
                  <c:v>6.8</c:v>
                </c:pt>
                <c:pt idx="13">
                  <c:v>11.6</c:v>
                </c:pt>
                <c:pt idx="14">
                  <c:v>3.8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2.9</c:v>
                </c:pt>
                <c:pt idx="1">
                  <c:v/>
                </c:pt>
                <c:pt idx="2">
                  <c:v>2.3</c:v>
                </c:pt>
                <c:pt idx="3">
                  <c:v>3.6</c:v>
                </c:pt>
                <c:pt idx="4">
                  <c:v>4.5</c:v>
                </c:pt>
                <c:pt idx="5">
                  <c:v/>
                </c:pt>
                <c:pt idx="6">
                  <c:v>3.9</c:v>
                </c:pt>
                <c:pt idx="7">
                  <c:v>7.2</c:v>
                </c:pt>
                <c:pt idx="8">
                  <c:v>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4.0</c:v>
                </c:pt>
                <c:pt idx="1">
                  <c:v/>
                </c:pt>
                <c:pt idx="2">
                  <c:v>3.3</c:v>
                </c:pt>
                <c:pt idx="3">
                  <c:v>6.1</c:v>
                </c:pt>
                <c:pt idx="4">
                  <c:v>3.7</c:v>
                </c:pt>
                <c:pt idx="5">
                  <c:v/>
                </c:pt>
                <c:pt idx="6">
                  <c:v>5.4</c:v>
                </c:pt>
                <c:pt idx="7">
                  <c:v>12.4</c:v>
                </c:pt>
                <c:pt idx="8">
                  <c:v>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48.9</c:v>
                </c:pt>
                <c:pt idx="1">
                  <c:v/>
                </c:pt>
                <c:pt idx="2">
                  <c:v>46.2</c:v>
                </c:pt>
                <c:pt idx="3">
                  <c:v>52.1</c:v>
                </c:pt>
                <c:pt idx="4">
                  <c:v/>
                </c:pt>
                <c:pt idx="5">
                  <c:v>44.6</c:v>
                </c:pt>
                <c:pt idx="6">
                  <c:v>47.1</c:v>
                </c:pt>
                <c:pt idx="7">
                  <c:v>51.6</c:v>
                </c:pt>
                <c:pt idx="8">
                  <c:v>53.2</c:v>
                </c:pt>
                <c:pt idx="9">
                  <c:v/>
                </c:pt>
                <c:pt idx="10">
                  <c:v>50.2</c:v>
                </c:pt>
                <c:pt idx="11">
                  <c:v>54.0</c:v>
                </c:pt>
                <c:pt idx="12">
                  <c:v>47.7</c:v>
                </c:pt>
                <c:pt idx="13">
                  <c:v>40.2</c:v>
                </c:pt>
                <c:pt idx="14">
                  <c:v>49.1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48.9</c:v>
                </c:pt>
                <c:pt idx="1">
                  <c:v/>
                </c:pt>
                <c:pt idx="2">
                  <c:v>50.2</c:v>
                </c:pt>
                <c:pt idx="3">
                  <c:v>47.1</c:v>
                </c:pt>
                <c:pt idx="4">
                  <c:v>44.8</c:v>
                </c:pt>
                <c:pt idx="5">
                  <c:v/>
                </c:pt>
                <c:pt idx="6">
                  <c:v>49.5</c:v>
                </c:pt>
                <c:pt idx="7">
                  <c:v>45.3</c:v>
                </c:pt>
                <c:pt idx="8">
                  <c:v>50.0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6"/>
                <c:pt idx="0">
                  <c:v>2011</c:v>
                </c:pt>
                <c:pt idx="1">
                  <c:v>2013</c:v>
                </c:pt>
                <c:pt idx="2">
                  <c:v>2015</c:v>
                </c:pt>
                <c:pt idx="3">
                  <c:v>2017</c:v>
                </c:pt>
                <c:pt idx="4">
                  <c:v>2019</c:v>
                </c:pt>
                <c:pt idx="5">
                  <c:v>2021</c:v>
                </c:pt>
              </c:numCache>
            </c:numRef>
          </c:cat>
          <c:val>
            <c:numRef>
              <c:f>Sheet1!$B$2:$B$7</c:f>
              <c:numCache>
                <c:formatCode>General</c:formatCode>
                <c:ptCount val="16"/>
                <c:pt idx="0">
                  <c:v>60.9</c:v>
                </c:pt>
                <c:pt idx="1">
                  <c:v>63.0</c:v>
                </c:pt>
                <c:pt idx="2">
                  <c:v>62.8</c:v>
                </c:pt>
                <c:pt idx="3">
                  <c:v>63.2</c:v>
                </c:pt>
                <c:pt idx="4">
                  <c:v>56.7</c:v>
                </c:pt>
                <c:pt idx="5">
                  <c:v>48.9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62.7</c:v>
                </c:pt>
                <c:pt idx="1">
                  <c:v/>
                </c:pt>
                <c:pt idx="2">
                  <c:v>61.0</c:v>
                </c:pt>
                <c:pt idx="3">
                  <c:v>65.0</c:v>
                </c:pt>
                <c:pt idx="4">
                  <c:v/>
                </c:pt>
                <c:pt idx="5">
                  <c:v>68.7</c:v>
                </c:pt>
                <c:pt idx="6">
                  <c:v>62.9</c:v>
                </c:pt>
                <c:pt idx="7">
                  <c:v>61.1</c:v>
                </c:pt>
                <c:pt idx="8">
                  <c:v>57.9</c:v>
                </c:pt>
                <c:pt idx="9">
                  <c:v/>
                </c:pt>
                <c:pt idx="10">
                  <c:v>70.4</c:v>
                </c:pt>
                <c:pt idx="11">
                  <c:v>60.7</c:v>
                </c:pt>
                <c:pt idx="12">
                  <c:v>57.5</c:v>
                </c:pt>
                <c:pt idx="13">
                  <c:v>58.4</c:v>
                </c:pt>
                <c:pt idx="14">
                  <c:v>63.1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62.7</c:v>
                </c:pt>
                <c:pt idx="1">
                  <c:v/>
                </c:pt>
                <c:pt idx="2">
                  <c:v>63.5</c:v>
                </c:pt>
                <c:pt idx="3">
                  <c:v>60.2</c:v>
                </c:pt>
                <c:pt idx="4">
                  <c:v>62.7</c:v>
                </c:pt>
                <c:pt idx="5">
                  <c:v/>
                </c:pt>
                <c:pt idx="6">
                  <c:v>54.3</c:v>
                </c:pt>
                <c:pt idx="7">
                  <c:v>50.8</c:v>
                </c:pt>
                <c:pt idx="8">
                  <c:v>71.0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53.3</c:v>
                </c:pt>
                <c:pt idx="1">
                  <c:v>57.1</c:v>
                </c:pt>
                <c:pt idx="2">
                  <c:v>56.7</c:v>
                </c:pt>
                <c:pt idx="3">
                  <c:v>65.4</c:v>
                </c:pt>
                <c:pt idx="4">
                  <c:v>62.7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45.5</c:v>
                </c:pt>
                <c:pt idx="1">
                  <c:v/>
                </c:pt>
                <c:pt idx="2">
                  <c:v>46.8</c:v>
                </c:pt>
                <c:pt idx="3">
                  <c:v>44.6</c:v>
                </c:pt>
                <c:pt idx="4">
                  <c:v/>
                </c:pt>
                <c:pt idx="5">
                  <c:v>63.0</c:v>
                </c:pt>
                <c:pt idx="6">
                  <c:v>50.3</c:v>
                </c:pt>
                <c:pt idx="7">
                  <c:v>38.8</c:v>
                </c:pt>
                <c:pt idx="8">
                  <c:v>28.3</c:v>
                </c:pt>
                <c:pt idx="9">
                  <c:v/>
                </c:pt>
                <c:pt idx="10">
                  <c:v>55.4</c:v>
                </c:pt>
                <c:pt idx="11">
                  <c:v>49.9</c:v>
                </c:pt>
                <c:pt idx="12">
                  <c:v>44.7</c:v>
                </c:pt>
                <c:pt idx="13">
                  <c:v>50.1</c:v>
                </c:pt>
                <c:pt idx="14">
                  <c:v>45.1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45.5</c:v>
                </c:pt>
                <c:pt idx="1">
                  <c:v/>
                </c:pt>
                <c:pt idx="2">
                  <c:v>49.1</c:v>
                </c:pt>
                <c:pt idx="3">
                  <c:v>32.5</c:v>
                </c:pt>
                <c:pt idx="4">
                  <c:v>41.1</c:v>
                </c:pt>
                <c:pt idx="5">
                  <c:v/>
                </c:pt>
                <c:pt idx="6">
                  <c:v>30.1</c:v>
                </c:pt>
                <c:pt idx="7">
                  <c:v>19.5</c:v>
                </c:pt>
                <c:pt idx="8">
                  <c:v>60.5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41.0</c:v>
                </c:pt>
                <c:pt idx="1">
                  <c:v>42.9</c:v>
                </c:pt>
                <c:pt idx="2">
                  <c:v>37.3</c:v>
                </c:pt>
                <c:pt idx="3">
                  <c:v>37.7</c:v>
                </c:pt>
                <c:pt idx="4">
                  <c:v>45.5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81.1</c:v>
                </c:pt>
                <c:pt idx="1">
                  <c:v/>
                </c:pt>
                <c:pt idx="2">
                  <c:v>79.7</c:v>
                </c:pt>
                <c:pt idx="3">
                  <c:v>83.1</c:v>
                </c:pt>
                <c:pt idx="4">
                  <c:v/>
                </c:pt>
                <c:pt idx="5">
                  <c:v>79.8</c:v>
                </c:pt>
                <c:pt idx="6">
                  <c:v>81.4</c:v>
                </c:pt>
                <c:pt idx="7">
                  <c:v>81.4</c:v>
                </c:pt>
                <c:pt idx="8">
                  <c:v>82.3</c:v>
                </c:pt>
                <c:pt idx="9">
                  <c:v/>
                </c:pt>
                <c:pt idx="10">
                  <c:v>77.3</c:v>
                </c:pt>
                <c:pt idx="11">
                  <c:v>78.5</c:v>
                </c:pt>
                <c:pt idx="12">
                  <c:v>77.6</c:v>
                </c:pt>
                <c:pt idx="13">
                  <c:v>75.1</c:v>
                </c:pt>
                <c:pt idx="14">
                  <c:v>81.7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81.1</c:v>
                </c:pt>
                <c:pt idx="1">
                  <c:v/>
                </c:pt>
                <c:pt idx="2">
                  <c:v>82.8</c:v>
                </c:pt>
                <c:pt idx="3">
                  <c:v>77.9</c:v>
                </c:pt>
                <c:pt idx="4">
                  <c:v>77.1</c:v>
                </c:pt>
                <c:pt idx="5">
                  <c:v/>
                </c:pt>
                <c:pt idx="6">
                  <c:v>81.8</c:v>
                </c:pt>
                <c:pt idx="7">
                  <c:v>74.6</c:v>
                </c:pt>
                <c:pt idx="8">
                  <c:v>82.6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77.7</c:v>
                </c:pt>
                <c:pt idx="1">
                  <c:v>81.4</c:v>
                </c:pt>
                <c:pt idx="2">
                  <c:v>80.5</c:v>
                </c:pt>
                <c:pt idx="3">
                  <c:v>83.6</c:v>
                </c:pt>
                <c:pt idx="4">
                  <c:v>81.1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5.0</c:v>
                </c:pt>
                <c:pt idx="1">
                  <c:v/>
                </c:pt>
                <c:pt idx="2">
                  <c:v>5.8</c:v>
                </c:pt>
                <c:pt idx="3">
                  <c:v>4.3</c:v>
                </c:pt>
                <c:pt idx="4">
                  <c:v/>
                </c:pt>
                <c:pt idx="5">
                  <c:v>4.5</c:v>
                </c:pt>
                <c:pt idx="6">
                  <c:v>4.3</c:v>
                </c:pt>
                <c:pt idx="7">
                  <c:v>5.4</c:v>
                </c:pt>
                <c:pt idx="8">
                  <c:v>6.0</c:v>
                </c:pt>
                <c:pt idx="9">
                  <c:v/>
                </c:pt>
                <c:pt idx="10">
                  <c:v>5.2</c:v>
                </c:pt>
                <c:pt idx="11">
                  <c:v>6.8</c:v>
                </c:pt>
                <c:pt idx="12">
                  <c:v>7.6</c:v>
                </c:pt>
                <c:pt idx="13">
                  <c:v>9.7</c:v>
                </c:pt>
                <c:pt idx="14">
                  <c:v>4.7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5.0</c:v>
                </c:pt>
                <c:pt idx="1">
                  <c:v/>
                </c:pt>
                <c:pt idx="2">
                  <c:v>5.2</c:v>
                </c:pt>
                <c:pt idx="3">
                  <c:v>4.5</c:v>
                </c:pt>
                <c:pt idx="4">
                  <c:v>3.1</c:v>
                </c:pt>
                <c:pt idx="5">
                  <c:v/>
                </c:pt>
                <c:pt idx="6">
                  <c:v>6.9</c:v>
                </c:pt>
                <c:pt idx="7">
                  <c:v>7.6</c:v>
                </c:pt>
                <c:pt idx="8">
                  <c:v>2.8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1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7.3</c:v>
                </c:pt>
                <c:pt idx="1">
                  <c:v>8.1</c:v>
                </c:pt>
                <c:pt idx="2">
                  <c:v>6.3</c:v>
                </c:pt>
                <c:pt idx="3">
                  <c:v>5.0</c:v>
                </c:pt>
                <c:pt idx="4">
                  <c:v>5.0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3.6</c:v>
                </c:pt>
                <c:pt idx="1">
                  <c:v>2.8</c:v>
                </c:pt>
                <c:pt idx="2">
                  <c:v>2.9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87.9</c:v>
                </c:pt>
                <c:pt idx="1">
                  <c:v/>
                </c:pt>
                <c:pt idx="2">
                  <c:v>87.0</c:v>
                </c:pt>
                <c:pt idx="3">
                  <c:v>89.2</c:v>
                </c:pt>
                <c:pt idx="4">
                  <c:v/>
                </c:pt>
                <c:pt idx="5">
                  <c:v>89.4</c:v>
                </c:pt>
                <c:pt idx="6">
                  <c:v>89.3</c:v>
                </c:pt>
                <c:pt idx="7">
                  <c:v>88.2</c:v>
                </c:pt>
                <c:pt idx="8">
                  <c:v>85.3</c:v>
                </c:pt>
                <c:pt idx="9">
                  <c:v/>
                </c:pt>
                <c:pt idx="10">
                  <c:v>90.4</c:v>
                </c:pt>
                <c:pt idx="11">
                  <c:v>85.3</c:v>
                </c:pt>
                <c:pt idx="12">
                  <c:v>83.8</c:v>
                </c:pt>
                <c:pt idx="13">
                  <c:v>78.8</c:v>
                </c:pt>
                <c:pt idx="14">
                  <c:v>88.4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87.9</c:v>
                </c:pt>
                <c:pt idx="1">
                  <c:v/>
                </c:pt>
                <c:pt idx="2">
                  <c:v>88.5</c:v>
                </c:pt>
                <c:pt idx="3">
                  <c:v>87.1</c:v>
                </c:pt>
                <c:pt idx="4">
                  <c:v>87.9</c:v>
                </c:pt>
                <c:pt idx="5">
                  <c:v/>
                </c:pt>
                <c:pt idx="6">
                  <c:v>85.5</c:v>
                </c:pt>
                <c:pt idx="7">
                  <c:v>81.8</c:v>
                </c:pt>
                <c:pt idx="8">
                  <c:v>91.3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88.7</c:v>
                </c:pt>
                <c:pt idx="1">
                  <c:v>89.3</c:v>
                </c:pt>
                <c:pt idx="2">
                  <c:v>89.1</c:v>
                </c:pt>
                <c:pt idx="3">
                  <c:v>90.9</c:v>
                </c:pt>
                <c:pt idx="4">
                  <c:v>87.9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79.7</c:v>
                </c:pt>
                <c:pt idx="1">
                  <c:v/>
                </c:pt>
                <c:pt idx="2">
                  <c:v>79.8</c:v>
                </c:pt>
                <c:pt idx="3">
                  <c:v>79.8</c:v>
                </c:pt>
                <c:pt idx="4">
                  <c:v/>
                </c:pt>
                <c:pt idx="5">
                  <c:v>86.7</c:v>
                </c:pt>
                <c:pt idx="6">
                  <c:v>84.1</c:v>
                </c:pt>
                <c:pt idx="7">
                  <c:v>77.9</c:v>
                </c:pt>
                <c:pt idx="8">
                  <c:v>69.5</c:v>
                </c:pt>
                <c:pt idx="9">
                  <c:v/>
                </c:pt>
                <c:pt idx="10">
                  <c:v>90.7</c:v>
                </c:pt>
                <c:pt idx="11">
                  <c:v>81.2</c:v>
                </c:pt>
                <c:pt idx="12">
                  <c:v>79.7</c:v>
                </c:pt>
                <c:pt idx="13">
                  <c:v>81.1</c:v>
                </c:pt>
                <c:pt idx="14">
                  <c:v>79.2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79.7</c:v>
                </c:pt>
                <c:pt idx="1">
                  <c:v/>
                </c:pt>
                <c:pt idx="2">
                  <c:v>82.6</c:v>
                </c:pt>
                <c:pt idx="3">
                  <c:v>70.3</c:v>
                </c:pt>
                <c:pt idx="4">
                  <c:v>77.2</c:v>
                </c:pt>
                <c:pt idx="5">
                  <c:v/>
                </c:pt>
                <c:pt idx="6">
                  <c:v>71.6</c:v>
                </c:pt>
                <c:pt idx="7">
                  <c:v>61.6</c:v>
                </c:pt>
                <c:pt idx="8">
                  <c:v>88.4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82.4</c:v>
                </c:pt>
                <c:pt idx="1">
                  <c:v>83.0</c:v>
                </c:pt>
                <c:pt idx="2">
                  <c:v>78.8</c:v>
                </c:pt>
                <c:pt idx="3">
                  <c:v>78.5</c:v>
                </c:pt>
                <c:pt idx="4">
                  <c:v>79.7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93.0</c:v>
                </c:pt>
                <c:pt idx="1">
                  <c:v/>
                </c:pt>
                <c:pt idx="2">
                  <c:v>93.1</c:v>
                </c:pt>
                <c:pt idx="3">
                  <c:v>93.2</c:v>
                </c:pt>
                <c:pt idx="4">
                  <c:v/>
                </c:pt>
                <c:pt idx="5">
                  <c:v>92.5</c:v>
                </c:pt>
                <c:pt idx="6">
                  <c:v>93.6</c:v>
                </c:pt>
                <c:pt idx="7">
                  <c:v>93.4</c:v>
                </c:pt>
                <c:pt idx="8">
                  <c:v>93.1</c:v>
                </c:pt>
                <c:pt idx="9">
                  <c:v/>
                </c:pt>
                <c:pt idx="10">
                  <c:v>90.4</c:v>
                </c:pt>
                <c:pt idx="11">
                  <c:v>89.9</c:v>
                </c:pt>
                <c:pt idx="12">
                  <c:v>88.8</c:v>
                </c:pt>
                <c:pt idx="13">
                  <c:v>81.8</c:v>
                </c:pt>
                <c:pt idx="14">
                  <c:v>93.7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93.0</c:v>
                </c:pt>
                <c:pt idx="1">
                  <c:v/>
                </c:pt>
                <c:pt idx="2">
                  <c:v>94.0</c:v>
                </c:pt>
                <c:pt idx="3">
                  <c:v>92.0</c:v>
                </c:pt>
                <c:pt idx="4">
                  <c:v>91.8</c:v>
                </c:pt>
                <c:pt idx="5">
                  <c:v/>
                </c:pt>
                <c:pt idx="6">
                  <c:v>93.4</c:v>
                </c:pt>
                <c:pt idx="7">
                  <c:v>89.2</c:v>
                </c:pt>
                <c:pt idx="8">
                  <c:v>94.1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94.1</c:v>
                </c:pt>
                <c:pt idx="1">
                  <c:v>94.9</c:v>
                </c:pt>
                <c:pt idx="2">
                  <c:v>94.2</c:v>
                </c:pt>
                <c:pt idx="3">
                  <c:v>95.5</c:v>
                </c:pt>
                <c:pt idx="4">
                  <c:v>93.0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25.1</c:v>
                </c:pt>
                <c:pt idx="1">
                  <c:v/>
                </c:pt>
                <c:pt idx="2">
                  <c:v>24.7</c:v>
                </c:pt>
                <c:pt idx="3">
                  <c:v>25.6</c:v>
                </c:pt>
                <c:pt idx="4">
                  <c:v/>
                </c:pt>
                <c:pt idx="5">
                  <c:v>19.4</c:v>
                </c:pt>
                <c:pt idx="6">
                  <c:v>21.1</c:v>
                </c:pt>
                <c:pt idx="7">
                  <c:v>25.7</c:v>
                </c:pt>
                <c:pt idx="8">
                  <c:v>34.2</c:v>
                </c:pt>
                <c:pt idx="9">
                  <c:v/>
                </c:pt>
                <c:pt idx="10">
                  <c:v>17.4</c:v>
                </c:pt>
                <c:pt idx="11">
                  <c:v>20.3</c:v>
                </c:pt>
                <c:pt idx="12">
                  <c:v>27.7</c:v>
                </c:pt>
                <c:pt idx="13">
                  <c:v>24.7</c:v>
                </c:pt>
                <c:pt idx="14">
                  <c:v>25.3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25.1</c:v>
                </c:pt>
                <c:pt idx="1">
                  <c:v/>
                </c:pt>
                <c:pt idx="2">
                  <c:v>24.6</c:v>
                </c:pt>
                <c:pt idx="3">
                  <c:v>27.8</c:v>
                </c:pt>
                <c:pt idx="4">
                  <c:v>23.6</c:v>
                </c:pt>
                <c:pt idx="5">
                  <c:v/>
                </c:pt>
                <c:pt idx="6">
                  <c:v>32.8</c:v>
                </c:pt>
                <c:pt idx="7">
                  <c:v>36.8</c:v>
                </c:pt>
                <c:pt idx="8">
                  <c:v>18.2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41.5</c:v>
                </c:pt>
                <c:pt idx="1">
                  <c:v>37.6</c:v>
                </c:pt>
                <c:pt idx="2">
                  <c:v>38.9</c:v>
                </c:pt>
                <c:pt idx="3">
                  <c:v>31.6</c:v>
                </c:pt>
                <c:pt idx="4">
                  <c:v>25.1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24.4</c:v>
                </c:pt>
                <c:pt idx="1">
                  <c:v/>
                </c:pt>
                <c:pt idx="2">
                  <c:v>24.2</c:v>
                </c:pt>
                <c:pt idx="3">
                  <c:v>24.8</c:v>
                </c:pt>
                <c:pt idx="4">
                  <c:v/>
                </c:pt>
                <c:pt idx="5">
                  <c:v>14.5</c:v>
                </c:pt>
                <c:pt idx="6">
                  <c:v>18.9</c:v>
                </c:pt>
                <c:pt idx="7">
                  <c:v>28.3</c:v>
                </c:pt>
                <c:pt idx="8">
                  <c:v>36.9</c:v>
                </c:pt>
                <c:pt idx="9">
                  <c:v/>
                </c:pt>
                <c:pt idx="10">
                  <c:v>15.6</c:v>
                </c:pt>
                <c:pt idx="11">
                  <c:v>23.0</c:v>
                </c:pt>
                <c:pt idx="12">
                  <c:v>30.8</c:v>
                </c:pt>
                <c:pt idx="13">
                  <c:v>23.9</c:v>
                </c:pt>
                <c:pt idx="14">
                  <c:v>24.4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24.4</c:v>
                </c:pt>
                <c:pt idx="1">
                  <c:v/>
                </c:pt>
                <c:pt idx="2">
                  <c:v>23.0</c:v>
                </c:pt>
                <c:pt idx="3">
                  <c:v>30.8</c:v>
                </c:pt>
                <c:pt idx="4">
                  <c:v>23.2</c:v>
                </c:pt>
                <c:pt idx="5">
                  <c:v/>
                </c:pt>
                <c:pt idx="6">
                  <c:v>38.8</c:v>
                </c:pt>
                <c:pt idx="7">
                  <c:v>44.7</c:v>
                </c:pt>
                <c:pt idx="8">
                  <c:v>11.5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2013</c:v>
                </c:pt>
                <c:pt idx="4">
                  <c:v>2015</c:v>
                </c:pt>
                <c:pt idx="5">
                  <c:v>2017</c:v>
                </c:pt>
                <c:pt idx="6">
                  <c:v>2019</c:v>
                </c:pt>
                <c:pt idx="7">
                  <c:v>2021</c:v>
                </c:pt>
              </c:numCache>
            </c:numRef>
          </c:cat>
          <c:val>
            <c:numRef>
              <c:f>Sheet1!$B$2:$B$9</c:f>
              <c:numCache>
                <c:formatCode>General</c:formatCode>
                <c:ptCount val="16"/>
                <c:pt idx="0">
                  <c:v>41.5</c:v>
                </c:pt>
                <c:pt idx="1">
                  <c:v>43.8</c:v>
                </c:pt>
                <c:pt idx="2">
                  <c:v>47.7</c:v>
                </c:pt>
                <c:pt idx="3">
                  <c:v>47.1</c:v>
                </c:pt>
                <c:pt idx="4">
                  <c:v>41.6</c:v>
                </c:pt>
                <c:pt idx="5">
                  <c:v>41.4</c:v>
                </c:pt>
                <c:pt idx="6">
                  <c:v>39.0</c:v>
                </c:pt>
                <c:pt idx="7">
                  <c:v>24.4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2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6.3</c:v>
                </c:pt>
                <c:pt idx="1">
                  <c:v/>
                </c:pt>
                <c:pt idx="2">
                  <c:v>6.1</c:v>
                </c:pt>
                <c:pt idx="3">
                  <c:v>6.5</c:v>
                </c:pt>
                <c:pt idx="4">
                  <c:v/>
                </c:pt>
                <c:pt idx="5">
                  <c:v>6.3</c:v>
                </c:pt>
                <c:pt idx="6">
                  <c:v>5.6</c:v>
                </c:pt>
                <c:pt idx="7">
                  <c:v>5.7</c:v>
                </c:pt>
                <c:pt idx="8">
                  <c:v>7.2</c:v>
                </c:pt>
                <c:pt idx="9">
                  <c:v/>
                </c:pt>
                <c:pt idx="10">
                  <c:v>6.8</c:v>
                </c:pt>
                <c:pt idx="11">
                  <c:v>8.2</c:v>
                </c:pt>
                <c:pt idx="12">
                  <c:v>9.3</c:v>
                </c:pt>
                <c:pt idx="13">
                  <c:v>10.5</c:v>
                </c:pt>
                <c:pt idx="14">
                  <c:v>5.9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9.6</c:v>
                </c:pt>
                <c:pt idx="1">
                  <c:v/>
                </c:pt>
                <c:pt idx="2">
                  <c:v>7.0</c:v>
                </c:pt>
                <c:pt idx="3">
                  <c:v>11.9</c:v>
                </c:pt>
                <c:pt idx="4">
                  <c:v/>
                </c:pt>
                <c:pt idx="5">
                  <c:v>9.0</c:v>
                </c:pt>
                <c:pt idx="6">
                  <c:v>9.4</c:v>
                </c:pt>
                <c:pt idx="7">
                  <c:v>9.4</c:v>
                </c:pt>
                <c:pt idx="8">
                  <c:v>10.2</c:v>
                </c:pt>
                <c:pt idx="9">
                  <c:v/>
                </c:pt>
                <c:pt idx="10">
                  <c:v>9.2</c:v>
                </c:pt>
                <c:pt idx="11">
                  <c:v>13.4</c:v>
                </c:pt>
                <c:pt idx="12">
                  <c:v>15.0</c:v>
                </c:pt>
                <c:pt idx="13">
                  <c:v>18.1</c:v>
                </c:pt>
                <c:pt idx="14">
                  <c:v>8.8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6.3</c:v>
                </c:pt>
                <c:pt idx="1">
                  <c:v/>
                </c:pt>
                <c:pt idx="2">
                  <c:v>5.4</c:v>
                </c:pt>
                <c:pt idx="3">
                  <c:v>9.3</c:v>
                </c:pt>
                <c:pt idx="4">
                  <c:v>7.1</c:v>
                </c:pt>
                <c:pt idx="5">
                  <c:v/>
                </c:pt>
                <c:pt idx="6">
                  <c:v>7.1</c:v>
                </c:pt>
                <c:pt idx="7">
                  <c:v>13.4</c:v>
                </c:pt>
                <c:pt idx="8">
                  <c:v>4.5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6"/>
                <c:pt idx="0">
                  <c:v>2011</c:v>
                </c:pt>
                <c:pt idx="1">
                  <c:v>2013</c:v>
                </c:pt>
                <c:pt idx="2">
                  <c:v>2015</c:v>
                </c:pt>
                <c:pt idx="3">
                  <c:v>2017</c:v>
                </c:pt>
                <c:pt idx="4">
                  <c:v>2019</c:v>
                </c:pt>
                <c:pt idx="5">
                  <c:v>2021</c:v>
                </c:pt>
              </c:numCache>
            </c:numRef>
          </c:cat>
          <c:val>
            <c:numRef>
              <c:f>Sheet1!$B$2:$B$7</c:f>
              <c:numCache>
                <c:formatCode>General</c:formatCode>
                <c:ptCount val="16"/>
                <c:pt idx="0">
                  <c:v>19.2</c:v>
                </c:pt>
                <c:pt idx="1">
                  <c:v>17.1</c:v>
                </c:pt>
                <c:pt idx="2">
                  <c:v>14.7</c:v>
                </c:pt>
                <c:pt idx="3">
                  <c:v>13.5</c:v>
                </c:pt>
                <c:pt idx="4">
                  <c:v>10.0</c:v>
                </c:pt>
                <c:pt idx="5">
                  <c:v>6.3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23.4</c:v>
                </c:pt>
                <c:pt idx="1">
                  <c:v/>
                </c:pt>
                <c:pt idx="2">
                  <c:v>24.5</c:v>
                </c:pt>
                <c:pt idx="3">
                  <c:v>22.0</c:v>
                </c:pt>
                <c:pt idx="4">
                  <c:v/>
                </c:pt>
                <c:pt idx="5">
                  <c:v>16.4</c:v>
                </c:pt>
                <c:pt idx="6">
                  <c:v>22.3</c:v>
                </c:pt>
                <c:pt idx="7">
                  <c:v>26.9</c:v>
                </c:pt>
                <c:pt idx="8">
                  <c:v>28.4</c:v>
                </c:pt>
                <c:pt idx="9">
                  <c:v/>
                </c:pt>
                <c:pt idx="10">
                  <c:v>18.2</c:v>
                </c:pt>
                <c:pt idx="11">
                  <c:v>21.6</c:v>
                </c:pt>
                <c:pt idx="12">
                  <c:v>21.5</c:v>
                </c:pt>
                <c:pt idx="13">
                  <c:v>26.5</c:v>
                </c:pt>
                <c:pt idx="14">
                  <c:v>23.9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23.4</c:v>
                </c:pt>
                <c:pt idx="1">
                  <c:v/>
                </c:pt>
                <c:pt idx="2">
                  <c:v>22.0</c:v>
                </c:pt>
                <c:pt idx="3">
                  <c:v>28.9</c:v>
                </c:pt>
                <c:pt idx="4">
                  <c:v>24.8</c:v>
                </c:pt>
                <c:pt idx="5">
                  <c:v/>
                </c:pt>
                <c:pt idx="6">
                  <c:v>25.4</c:v>
                </c:pt>
                <c:pt idx="7">
                  <c:v>32.9</c:v>
                </c:pt>
                <c:pt idx="8">
                  <c:v>20.4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78.9</c:v>
                </c:pt>
                <c:pt idx="1">
                  <c:v/>
                </c:pt>
                <c:pt idx="2">
                  <c:v>79.9</c:v>
                </c:pt>
                <c:pt idx="3">
                  <c:v>78.4</c:v>
                </c:pt>
                <c:pt idx="4">
                  <c:v/>
                </c:pt>
                <c:pt idx="5">
                  <c:v>77.8</c:v>
                </c:pt>
                <c:pt idx="6">
                  <c:v>79.1</c:v>
                </c:pt>
                <c:pt idx="7">
                  <c:v>79.3</c:v>
                </c:pt>
                <c:pt idx="8">
                  <c:v>80.5</c:v>
                </c:pt>
                <c:pt idx="9">
                  <c:v/>
                </c:pt>
                <c:pt idx="10">
                  <c:v>83.9</c:v>
                </c:pt>
                <c:pt idx="11">
                  <c:v>68.7</c:v>
                </c:pt>
                <c:pt idx="12">
                  <c:v>74.8</c:v>
                </c:pt>
                <c:pt idx="13">
                  <c:v>67.4</c:v>
                </c:pt>
                <c:pt idx="14">
                  <c:v>79.8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78.9</c:v>
                </c:pt>
                <c:pt idx="1">
                  <c:v/>
                </c:pt>
                <c:pt idx="2">
                  <c:v>81.6</c:v>
                </c:pt>
                <c:pt idx="3">
                  <c:v>73.5</c:v>
                </c:pt>
                <c:pt idx="4">
                  <c:v>73.2</c:v>
                </c:pt>
                <c:pt idx="5">
                  <c:v/>
                </c:pt>
                <c:pt idx="6">
                  <c:v>81.0</c:v>
                </c:pt>
                <c:pt idx="7">
                  <c:v>73.1</c:v>
                </c:pt>
                <c:pt idx="8">
                  <c:v>79.5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79.5</c:v>
                </c:pt>
                <c:pt idx="1">
                  <c:v>83.4</c:v>
                </c:pt>
                <c:pt idx="2">
                  <c:v>78.9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71.6</c:v>
                </c:pt>
                <c:pt idx="1">
                  <c:v/>
                </c:pt>
                <c:pt idx="2">
                  <c:v>73.2</c:v>
                </c:pt>
                <c:pt idx="3">
                  <c:v>70.3</c:v>
                </c:pt>
                <c:pt idx="4">
                  <c:v/>
                </c:pt>
                <c:pt idx="5">
                  <c:v>71.0</c:v>
                </c:pt>
                <c:pt idx="6">
                  <c:v>71.4</c:v>
                </c:pt>
                <c:pt idx="7">
                  <c:v>71.6</c:v>
                </c:pt>
                <c:pt idx="8">
                  <c:v>72.9</c:v>
                </c:pt>
                <c:pt idx="9">
                  <c:v/>
                </c:pt>
                <c:pt idx="10">
                  <c:v>77.8</c:v>
                </c:pt>
                <c:pt idx="11">
                  <c:v>64.9</c:v>
                </c:pt>
                <c:pt idx="12">
                  <c:v>69.3</c:v>
                </c:pt>
                <c:pt idx="13">
                  <c:v>63.4</c:v>
                </c:pt>
                <c:pt idx="14">
                  <c:v>72.0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71.6</c:v>
                </c:pt>
                <c:pt idx="1">
                  <c:v/>
                </c:pt>
                <c:pt idx="2">
                  <c:v>74.7</c:v>
                </c:pt>
                <c:pt idx="3">
                  <c:v>65.0</c:v>
                </c:pt>
                <c:pt idx="4">
                  <c:v>63.8</c:v>
                </c:pt>
                <c:pt idx="5">
                  <c:v/>
                </c:pt>
                <c:pt idx="6">
                  <c:v>74.4</c:v>
                </c:pt>
                <c:pt idx="7">
                  <c:v>65.0</c:v>
                </c:pt>
                <c:pt idx="8">
                  <c:v>72.0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71.1</c:v>
                </c:pt>
                <c:pt idx="1">
                  <c:v>76.3</c:v>
                </c:pt>
                <c:pt idx="2">
                  <c:v>71.6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54.5</c:v>
                </c:pt>
                <c:pt idx="1">
                  <c:v/>
                </c:pt>
                <c:pt idx="2">
                  <c:v>57.9</c:v>
                </c:pt>
                <c:pt idx="3">
                  <c:v>51.5</c:v>
                </c:pt>
                <c:pt idx="4">
                  <c:v/>
                </c:pt>
                <c:pt idx="5">
                  <c:v>54.5</c:v>
                </c:pt>
                <c:pt idx="6">
                  <c:v>54.2</c:v>
                </c:pt>
                <c:pt idx="7">
                  <c:v>54.0</c:v>
                </c:pt>
                <c:pt idx="8">
                  <c:v>55.9</c:v>
                </c:pt>
                <c:pt idx="9">
                  <c:v/>
                </c:pt>
                <c:pt idx="10">
                  <c:v>64.4</c:v>
                </c:pt>
                <c:pt idx="11">
                  <c:v>51.0</c:v>
                </c:pt>
                <c:pt idx="12">
                  <c:v>54.0</c:v>
                </c:pt>
                <c:pt idx="13">
                  <c:v>50.4</c:v>
                </c:pt>
                <c:pt idx="14">
                  <c:v>54.6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54.5</c:v>
                </c:pt>
                <c:pt idx="1">
                  <c:v/>
                </c:pt>
                <c:pt idx="2">
                  <c:v>57.7</c:v>
                </c:pt>
                <c:pt idx="3">
                  <c:v>47.5</c:v>
                </c:pt>
                <c:pt idx="4">
                  <c:v>46.6</c:v>
                </c:pt>
                <c:pt idx="5">
                  <c:v/>
                </c:pt>
                <c:pt idx="6">
                  <c:v>56.8</c:v>
                </c:pt>
                <c:pt idx="7">
                  <c:v>49.6</c:v>
                </c:pt>
                <c:pt idx="8">
                  <c:v>54.9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3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53.9</c:v>
                </c:pt>
                <c:pt idx="1">
                  <c:v>59.4</c:v>
                </c:pt>
                <c:pt idx="2">
                  <c:v>54.5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9.6</c:v>
                </c:pt>
                <c:pt idx="1">
                  <c:v/>
                </c:pt>
                <c:pt idx="2">
                  <c:v>7.0</c:v>
                </c:pt>
                <c:pt idx="3">
                  <c:v>16.4</c:v>
                </c:pt>
                <c:pt idx="4">
                  <c:v>14.6</c:v>
                </c:pt>
                <c:pt idx="5">
                  <c:v/>
                </c:pt>
                <c:pt idx="6">
                  <c:v>11.0</c:v>
                </c:pt>
                <c:pt idx="7">
                  <c:v>23.7</c:v>
                </c:pt>
                <c:pt idx="8">
                  <c:v>5.6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3.9</c:v>
                </c:pt>
                <c:pt idx="1">
                  <c:v>2.7</c:v>
                </c:pt>
                <c:pt idx="2">
                  <c:v/>
                </c:pt>
                <c:pt idx="3">
                  <c:v/>
                </c:pt>
                <c:pt idx="4">
                  <c:v/>
                </c:pt>
                <c:pt idx="5">
                  <c:v>2.8</c:v>
                </c:pt>
                <c:pt idx="6">
                  <c:v>5.9</c:v>
                </c:pt>
                <c:pt idx="7">
                  <c:v>4.5</c:v>
                </c:pt>
                <c:pt idx="8">
                  <c:v>4.5</c:v>
                </c:pt>
                <c:pt idx="9">
                  <c:v>4.9</c:v>
                </c:pt>
                <c:pt idx="10">
                  <c:v>5.7</c:v>
                </c:pt>
                <c:pt idx="11">
                  <c:v>5.4</c:v>
                </c:pt>
                <c:pt idx="12">
                  <c:v>5.2</c:v>
                </c:pt>
                <c:pt idx="13">
                  <c:v>6.9</c:v>
                </c:pt>
                <c:pt idx="14">
                  <c:v>9.6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6.8</c:v>
                </c:pt>
                <c:pt idx="1">
                  <c:v/>
                </c:pt>
                <c:pt idx="2">
                  <c:v>6.8</c:v>
                </c:pt>
                <c:pt idx="3">
                  <c:v>6.6</c:v>
                </c:pt>
                <c:pt idx="4">
                  <c:v/>
                </c:pt>
                <c:pt idx="5">
                  <c:v>7.2</c:v>
                </c:pt>
                <c:pt idx="6">
                  <c:v>6.4</c:v>
                </c:pt>
                <c:pt idx="7">
                  <c:v>6.3</c:v>
                </c:pt>
                <c:pt idx="8">
                  <c:v>6.6</c:v>
                </c:pt>
                <c:pt idx="9">
                  <c:v/>
                </c:pt>
                <c:pt idx="10">
                  <c:v>5.4</c:v>
                </c:pt>
                <c:pt idx="11">
                  <c:v>4.8</c:v>
                </c:pt>
                <c:pt idx="12">
                  <c:v>9.8</c:v>
                </c:pt>
                <c:pt idx="13">
                  <c:v>17.7</c:v>
                </c:pt>
                <c:pt idx="14">
                  <c:v>6.2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6.8</c:v>
                </c:pt>
                <c:pt idx="1">
                  <c:v/>
                </c:pt>
                <c:pt idx="2">
                  <c:v>5.7</c:v>
                </c:pt>
                <c:pt idx="3">
                  <c:v>10.1</c:v>
                </c:pt>
                <c:pt idx="4">
                  <c:v>7.2</c:v>
                </c:pt>
                <c:pt idx="5">
                  <c:v/>
                </c:pt>
                <c:pt idx="6">
                  <c:v>8.3</c:v>
                </c:pt>
                <c:pt idx="7">
                  <c:v>18.0</c:v>
                </c:pt>
                <c:pt idx="8">
                  <c:v>3.4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6.7</c:v>
                </c:pt>
                <c:pt idx="1">
                  <c:v>6.4</c:v>
                </c:pt>
                <c:pt idx="2">
                  <c:v>6.8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16.8</c:v>
                </c:pt>
                <c:pt idx="1">
                  <c:v/>
                </c:pt>
                <c:pt idx="2">
                  <c:v>21.5</c:v>
                </c:pt>
                <c:pt idx="3">
                  <c:v>11.6</c:v>
                </c:pt>
                <c:pt idx="4">
                  <c:v/>
                </c:pt>
                <c:pt idx="5">
                  <c:v>20.1</c:v>
                </c:pt>
                <c:pt idx="6">
                  <c:v>17.4</c:v>
                </c:pt>
                <c:pt idx="7">
                  <c:v>15.7</c:v>
                </c:pt>
                <c:pt idx="8">
                  <c:v>12.8</c:v>
                </c:pt>
                <c:pt idx="9">
                  <c:v/>
                </c:pt>
                <c:pt idx="10">
                  <c:v>13.6</c:v>
                </c:pt>
                <c:pt idx="11">
                  <c:v>17.1</c:v>
                </c:pt>
                <c:pt idx="12">
                  <c:v>22.4</c:v>
                </c:pt>
                <c:pt idx="13">
                  <c:v>33.1</c:v>
                </c:pt>
                <c:pt idx="14">
                  <c:v>16.0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16.8</c:v>
                </c:pt>
                <c:pt idx="1">
                  <c:v/>
                </c:pt>
                <c:pt idx="2">
                  <c:v>16.7</c:v>
                </c:pt>
                <c:pt idx="3">
                  <c:v>18.2</c:v>
                </c:pt>
                <c:pt idx="4">
                  <c:v>13.7</c:v>
                </c:pt>
                <c:pt idx="5">
                  <c:v/>
                </c:pt>
                <c:pt idx="6">
                  <c:v>23.4</c:v>
                </c:pt>
                <c:pt idx="7">
                  <c:v>29.2</c:v>
                </c:pt>
                <c:pt idx="8">
                  <c:v>10.2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4.9</c:v>
                </c:pt>
                <c:pt idx="1">
                  <c:v/>
                </c:pt>
                <c:pt idx="2">
                  <c:v>7.0</c:v>
                </c:pt>
                <c:pt idx="3">
                  <c:v>2.7</c:v>
                </c:pt>
                <c:pt idx="4">
                  <c:v/>
                </c:pt>
                <c:pt idx="5">
                  <c:v>6.3</c:v>
                </c:pt>
                <c:pt idx="6">
                  <c:v>5.1</c:v>
                </c:pt>
                <c:pt idx="7">
                  <c:v>4.2</c:v>
                </c:pt>
                <c:pt idx="8">
                  <c:v>3.3</c:v>
                </c:pt>
                <c:pt idx="9">
                  <c:v/>
                </c:pt>
                <c:pt idx="10">
                  <c:v>4.3</c:v>
                </c:pt>
                <c:pt idx="11">
                  <c:v>5.6</c:v>
                </c:pt>
                <c:pt idx="12">
                  <c:v>7.4</c:v>
                </c:pt>
                <c:pt idx="13">
                  <c:v>14.9</c:v>
                </c:pt>
                <c:pt idx="14">
                  <c:v>4.6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4.9</c:v>
                </c:pt>
                <c:pt idx="1">
                  <c:v/>
                </c:pt>
                <c:pt idx="2">
                  <c:v>4.8</c:v>
                </c:pt>
                <c:pt idx="3">
                  <c:v>4.8</c:v>
                </c:pt>
                <c:pt idx="4">
                  <c:v>3.7</c:v>
                </c:pt>
                <c:pt idx="5">
                  <c:v/>
                </c:pt>
                <c:pt idx="6">
                  <c:v>7.0</c:v>
                </c:pt>
                <c:pt idx="7">
                  <c:v>9.7</c:v>
                </c:pt>
                <c:pt idx="8">
                  <c:v>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7.9</c:v>
                </c:pt>
                <c:pt idx="1">
                  <c:v>4.9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17.0</c:v>
                </c:pt>
                <c:pt idx="1">
                  <c:v/>
                </c:pt>
                <c:pt idx="2">
                  <c:v>16.6</c:v>
                </c:pt>
                <c:pt idx="3">
                  <c:v>17.1</c:v>
                </c:pt>
                <c:pt idx="4">
                  <c:v/>
                </c:pt>
                <c:pt idx="5">
                  <c:v>17.3</c:v>
                </c:pt>
                <c:pt idx="6">
                  <c:v>17.5</c:v>
                </c:pt>
                <c:pt idx="7">
                  <c:v>16.3</c:v>
                </c:pt>
                <c:pt idx="8">
                  <c:v>16.1</c:v>
                </c:pt>
                <c:pt idx="9">
                  <c:v/>
                </c:pt>
                <c:pt idx="10">
                  <c:v>15.3</c:v>
                </c:pt>
                <c:pt idx="11">
                  <c:v>27.2</c:v>
                </c:pt>
                <c:pt idx="12">
                  <c:v>30.4</c:v>
                </c:pt>
                <c:pt idx="13">
                  <c:v>30.7</c:v>
                </c:pt>
                <c:pt idx="14">
                  <c:v>15.2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17.0</c:v>
                </c:pt>
                <c:pt idx="1">
                  <c:v/>
                </c:pt>
                <c:pt idx="2">
                  <c:v>14.9</c:v>
                </c:pt>
                <c:pt idx="3">
                  <c:v>22.2</c:v>
                </c:pt>
                <c:pt idx="4">
                  <c:v>20.0</c:v>
                </c:pt>
                <c:pt idx="5">
                  <c:v/>
                </c:pt>
                <c:pt idx="6">
                  <c:v>21.3</c:v>
                </c:pt>
                <c:pt idx="7">
                  <c:v>32.6</c:v>
                </c:pt>
                <c:pt idx="8">
                  <c:v>11.0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8.8</c:v>
                </c:pt>
                <c:pt idx="1">
                  <c:v/>
                </c:pt>
                <c:pt idx="2">
                  <c:v>3.7</c:v>
                </c:pt>
                <c:pt idx="3">
                  <c:v>13.9</c:v>
                </c:pt>
                <c:pt idx="4">
                  <c:v/>
                </c:pt>
                <c:pt idx="5">
                  <c:v>5.4</c:v>
                </c:pt>
                <c:pt idx="6">
                  <c:v>7.9</c:v>
                </c:pt>
                <c:pt idx="7">
                  <c:v>9.5</c:v>
                </c:pt>
                <c:pt idx="8">
                  <c:v>12.8</c:v>
                </c:pt>
                <c:pt idx="9">
                  <c:v/>
                </c:pt>
                <c:pt idx="10">
                  <c:v>5.0</c:v>
                </c:pt>
                <c:pt idx="11">
                  <c:v>7.8</c:v>
                </c:pt>
                <c:pt idx="12">
                  <c:v>13.4</c:v>
                </c:pt>
                <c:pt idx="13">
                  <c:v>17.7</c:v>
                </c:pt>
                <c:pt idx="14">
                  <c:v>8.4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8.8</c:v>
                </c:pt>
                <c:pt idx="1">
                  <c:v/>
                </c:pt>
                <c:pt idx="2">
                  <c:v>5.8</c:v>
                </c:pt>
                <c:pt idx="3">
                  <c:v>19.1</c:v>
                </c:pt>
                <c:pt idx="4">
                  <c:v>13.0</c:v>
                </c:pt>
                <c:pt idx="5">
                  <c:v/>
                </c:pt>
                <c:pt idx="6">
                  <c:v>13.0</c:v>
                </c:pt>
                <c:pt idx="7">
                  <c:v>35.1</c:v>
                </c:pt>
                <c:pt idx="8">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6"/>
                <c:pt idx="0">
                  <c:v>2003</c:v>
                </c:pt>
                <c:pt idx="1">
                  <c:v>2005</c:v>
                </c:pt>
                <c:pt idx="2">
                  <c:v>2007</c:v>
                </c:pt>
                <c:pt idx="3">
                  <c:v>2009</c:v>
                </c:pt>
                <c:pt idx="4">
                  <c:v>2011</c:v>
                </c:pt>
                <c:pt idx="5">
                  <c:v>2013</c:v>
                </c:pt>
                <c:pt idx="6">
                  <c:v>2015</c:v>
                </c:pt>
                <c:pt idx="7">
                  <c:v>2017</c:v>
                </c:pt>
                <c:pt idx="8">
                  <c:v>2019</c:v>
                </c:pt>
                <c:pt idx="9">
                  <c:v>2021</c:v>
                </c:pt>
              </c:numCache>
            </c:numRef>
          </c:cat>
          <c:val>
            <c:numRef>
              <c:f>Sheet1!$B$2:$B$11</c:f>
              <c:numCache>
                <c:formatCode>General</c:formatCode>
                <c:ptCount val="16"/>
                <c:pt idx="0">
                  <c:v>5.4</c:v>
                </c:pt>
                <c:pt idx="1">
                  <c:v>5.2</c:v>
                </c:pt>
                <c:pt idx="2">
                  <c:v>7.2</c:v>
                </c:pt>
                <c:pt idx="3">
                  <c:v>7.0</c:v>
                </c:pt>
                <c:pt idx="4">
                  <c:v>6.1</c:v>
                </c:pt>
                <c:pt idx="5">
                  <c:v>5.7</c:v>
                </c:pt>
                <c:pt idx="6">
                  <c:v>6.3</c:v>
                </c:pt>
                <c:pt idx="7">
                  <c:v>5.8</c:v>
                </c:pt>
                <c:pt idx="8">
                  <c:v>6.7</c:v>
                </c:pt>
                <c:pt idx="9">
                  <c:v>8.8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11.4</c:v>
                </c:pt>
                <c:pt idx="1">
                  <c:v/>
                </c:pt>
                <c:pt idx="2">
                  <c:v>5.2</c:v>
                </c:pt>
                <c:pt idx="3">
                  <c:v>17.7</c:v>
                </c:pt>
                <c:pt idx="4">
                  <c:v/>
                </c:pt>
                <c:pt idx="5">
                  <c:v>8.5</c:v>
                </c:pt>
                <c:pt idx="6">
                  <c:v>10.6</c:v>
                </c:pt>
                <c:pt idx="7">
                  <c:v>12.5</c:v>
                </c:pt>
                <c:pt idx="8">
                  <c:v>14.2</c:v>
                </c:pt>
                <c:pt idx="9">
                  <c:v/>
                </c:pt>
                <c:pt idx="10">
                  <c:v>8.8</c:v>
                </c:pt>
                <c:pt idx="11">
                  <c:v>6.7</c:v>
                </c:pt>
                <c:pt idx="12">
                  <c:v>15.9</c:v>
                </c:pt>
                <c:pt idx="13">
                  <c:v>12.2</c:v>
                </c:pt>
                <c:pt idx="14">
                  <c:v>11.3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11.4</c:v>
                </c:pt>
                <c:pt idx="1">
                  <c:v/>
                </c:pt>
                <c:pt idx="2">
                  <c:v>8.1</c:v>
                </c:pt>
                <c:pt idx="3">
                  <c:v>22.0</c:v>
                </c:pt>
                <c:pt idx="4">
                  <c:v>18.3</c:v>
                </c:pt>
                <c:pt idx="5">
                  <c:v/>
                </c:pt>
                <c:pt idx="6">
                  <c:v>16.9</c:v>
                </c:pt>
                <c:pt idx="7">
                  <c:v>37.9</c:v>
                </c:pt>
                <c:pt idx="8">
                  <c:v>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9.5</c:v>
                </c:pt>
                <c:pt idx="1">
                  <c:v>10.1</c:v>
                </c:pt>
                <c:pt idx="2">
                  <c:v>11.4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9.6</c:v>
                </c:pt>
                <c:pt idx="1">
                  <c:v/>
                </c:pt>
                <c:pt idx="2">
                  <c:v>3.3</c:v>
                </c:pt>
                <c:pt idx="3">
                  <c:v>15.4</c:v>
                </c:pt>
                <c:pt idx="4">
                  <c:v/>
                </c:pt>
                <c:pt idx="5">
                  <c:v>6.7</c:v>
                </c:pt>
                <c:pt idx="6">
                  <c:v>9.8</c:v>
                </c:pt>
                <c:pt idx="7">
                  <c:v>10.4</c:v>
                </c:pt>
                <c:pt idx="8">
                  <c:v>10.8</c:v>
                </c:pt>
                <c:pt idx="9">
                  <c:v/>
                </c:pt>
                <c:pt idx="10">
                  <c:v>9.1</c:v>
                </c:pt>
                <c:pt idx="11">
                  <c:v>4.5</c:v>
                </c:pt>
                <c:pt idx="12">
                  <c:v>12.0</c:v>
                </c:pt>
                <c:pt idx="13">
                  <c:v>10.0</c:v>
                </c:pt>
                <c:pt idx="14">
                  <c:v>9.4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9.6</c:v>
                </c:pt>
                <c:pt idx="1">
                  <c:v/>
                </c:pt>
                <c:pt idx="2">
                  <c:v>6.3</c:v>
                </c:pt>
                <c:pt idx="3">
                  <c:v>18.9</c:v>
                </c:pt>
                <c:pt idx="4">
                  <c:v>18.8</c:v>
                </c:pt>
                <c:pt idx="5">
                  <c:v/>
                </c:pt>
                <c:pt idx="6">
                  <c:v>10.4</c:v>
                </c:pt>
                <c:pt idx="7">
                  <c:v>23.5</c:v>
                </c:pt>
                <c:pt idx="8">
                  <c:v>3.2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10.2</c:v>
                </c:pt>
                <c:pt idx="1">
                  <c:v>11.7</c:v>
                </c:pt>
                <c:pt idx="2">
                  <c:v>7.3</c:v>
                </c:pt>
                <c:pt idx="3">
                  <c:v>7.8</c:v>
                </c:pt>
                <c:pt idx="4">
                  <c:v>9.6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8.7</c:v>
                </c:pt>
                <c:pt idx="1">
                  <c:v/>
                </c:pt>
                <c:pt idx="2">
                  <c:v>5.8</c:v>
                </c:pt>
                <c:pt idx="3">
                  <c:v>11.1</c:v>
                </c:pt>
                <c:pt idx="4">
                  <c:v/>
                </c:pt>
                <c:pt idx="5">
                  <c:v>6.0</c:v>
                </c:pt>
                <c:pt idx="6">
                  <c:v>9.4</c:v>
                </c:pt>
                <c:pt idx="7">
                  <c:v>8.3</c:v>
                </c:pt>
                <c:pt idx="8">
                  <c:v>10.1</c:v>
                </c:pt>
                <c:pt idx="9">
                  <c:v/>
                </c:pt>
                <c:pt idx="10">
                  <c:v>7.9</c:v>
                </c:pt>
                <c:pt idx="11">
                  <c:v>7.4</c:v>
                </c:pt>
                <c:pt idx="12">
                  <c:v>12.3</c:v>
                </c:pt>
                <c:pt idx="13">
                  <c:v>19.7</c:v>
                </c:pt>
                <c:pt idx="14">
                  <c:v>8.2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8.7</c:v>
                </c:pt>
                <c:pt idx="1">
                  <c:v/>
                </c:pt>
                <c:pt idx="2">
                  <c:v>6.7</c:v>
                </c:pt>
                <c:pt idx="3">
                  <c:v>13.9</c:v>
                </c:pt>
                <c:pt idx="4">
                  <c:v>11.1</c:v>
                </c:pt>
                <c:pt idx="5">
                  <c:v/>
                </c:pt>
                <c:pt idx="6">
                  <c:v>10.1</c:v>
                </c:pt>
                <c:pt idx="7">
                  <c:v>19.9</c:v>
                </c:pt>
                <c:pt idx="8">
                  <c:v>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7.4</c:v>
                </c:pt>
                <c:pt idx="1">
                  <c:v>7.8</c:v>
                </c:pt>
                <c:pt idx="2">
                  <c:v>7.9</c:v>
                </c:pt>
                <c:pt idx="3">
                  <c:v>7.0</c:v>
                </c:pt>
                <c:pt idx="4">
                  <c:v>8.7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20.0</c:v>
                </c:pt>
                <c:pt idx="1">
                  <c:v/>
                </c:pt>
                <c:pt idx="2">
                  <c:v>16.0</c:v>
                </c:pt>
                <c:pt idx="3">
                  <c:v>23.6</c:v>
                </c:pt>
                <c:pt idx="4">
                  <c:v/>
                </c:pt>
                <c:pt idx="5">
                  <c:v>22.7</c:v>
                </c:pt>
                <c:pt idx="6">
                  <c:v>20.1</c:v>
                </c:pt>
                <c:pt idx="7">
                  <c:v>19.0</c:v>
                </c:pt>
                <c:pt idx="8">
                  <c:v>17.4</c:v>
                </c:pt>
                <c:pt idx="9">
                  <c:v/>
                </c:pt>
                <c:pt idx="10">
                  <c:v>14.0</c:v>
                </c:pt>
                <c:pt idx="11">
                  <c:v>15.3</c:v>
                </c:pt>
                <c:pt idx="12">
                  <c:v>18.9</c:v>
                </c:pt>
                <c:pt idx="13">
                  <c:v>21.9</c:v>
                </c:pt>
                <c:pt idx="14">
                  <c:v>20.1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20.0</c:v>
                </c:pt>
                <c:pt idx="1">
                  <c:v/>
                </c:pt>
                <c:pt idx="2">
                  <c:v>16.5</c:v>
                </c:pt>
                <c:pt idx="3">
                  <c:v>30.2</c:v>
                </c:pt>
                <c:pt idx="4">
                  <c:v>26.9</c:v>
                </c:pt>
                <c:pt idx="5">
                  <c:v/>
                </c:pt>
                <c:pt idx="6">
                  <c:v>21.9</c:v>
                </c:pt>
                <c:pt idx="7">
                  <c:v>40.1</c:v>
                </c:pt>
                <c:pt idx="8">
                  <c:v>14.6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6"/>
                <c:pt idx="0">
                  <c:v>2009</c:v>
                </c:pt>
                <c:pt idx="1">
                  <c:v>2011</c:v>
                </c:pt>
                <c:pt idx="2">
                  <c:v>2013</c:v>
                </c:pt>
                <c:pt idx="3">
                  <c:v>2015</c:v>
                </c:pt>
                <c:pt idx="4">
                  <c:v>2017</c:v>
                </c:pt>
                <c:pt idx="5">
                  <c:v>2019</c:v>
                </c:pt>
                <c:pt idx="6">
                  <c:v>2021</c:v>
                </c:pt>
              </c:numCache>
            </c:numRef>
          </c:cat>
          <c:val>
            <c:numRef>
              <c:f>Sheet1!$B$2:$B$8</c:f>
              <c:numCache>
                <c:formatCode>General</c:formatCode>
                <c:ptCount val="16"/>
                <c:pt idx="0">
                  <c:v>22.1</c:v>
                </c:pt>
                <c:pt idx="1">
                  <c:v>25.3</c:v>
                </c:pt>
                <c:pt idx="2">
                  <c:v>22.8</c:v>
                </c:pt>
                <c:pt idx="3">
                  <c:v>22.1</c:v>
                </c:pt>
                <c:pt idx="4">
                  <c:v>21.4</c:v>
                </c:pt>
                <c:pt idx="5">
                  <c:v>23.0</c:v>
                </c:pt>
                <c:pt idx="6">
                  <c:v>20.0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21.8</c:v>
                </c:pt>
                <c:pt idx="1">
                  <c:v/>
                </c:pt>
                <c:pt idx="2">
                  <c:v>14.9</c:v>
                </c:pt>
                <c:pt idx="3">
                  <c:v>28.7</c:v>
                </c:pt>
                <c:pt idx="4">
                  <c:v/>
                </c:pt>
                <c:pt idx="5">
                  <c:v>23.0</c:v>
                </c:pt>
                <c:pt idx="6">
                  <c:v>21.8</c:v>
                </c:pt>
                <c:pt idx="7">
                  <c:v>22.3</c:v>
                </c:pt>
                <c:pt idx="8">
                  <c:v>19.6</c:v>
                </c:pt>
                <c:pt idx="9">
                  <c:v/>
                </c:pt>
                <c:pt idx="10">
                  <c:v>16.2</c:v>
                </c:pt>
                <c:pt idx="11">
                  <c:v>18.4</c:v>
                </c:pt>
                <c:pt idx="12">
                  <c:v>21.1</c:v>
                </c:pt>
                <c:pt idx="13">
                  <c:v>30.3</c:v>
                </c:pt>
                <c:pt idx="14">
                  <c:v>22.0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21.8</c:v>
                </c:pt>
                <c:pt idx="1">
                  <c:v/>
                </c:pt>
                <c:pt idx="2">
                  <c:v>18.1</c:v>
                </c:pt>
                <c:pt idx="3">
                  <c:v>33.6</c:v>
                </c:pt>
                <c:pt idx="4">
                  <c:v>28.9</c:v>
                </c:pt>
                <c:pt idx="5">
                  <c:v/>
                </c:pt>
                <c:pt idx="6">
                  <c:v>26.8</c:v>
                </c:pt>
                <c:pt idx="7">
                  <c:v>45.3</c:v>
                </c:pt>
                <c:pt idx="8">
                  <c:v>14.1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6"/>
                <c:pt idx="0">
                  <c:v>2011</c:v>
                </c:pt>
                <c:pt idx="1">
                  <c:v>2013</c:v>
                </c:pt>
                <c:pt idx="2">
                  <c:v>2015</c:v>
                </c:pt>
                <c:pt idx="3">
                  <c:v>2017</c:v>
                </c:pt>
                <c:pt idx="4">
                  <c:v>2019</c:v>
                </c:pt>
                <c:pt idx="5">
                  <c:v>2021</c:v>
                </c:pt>
              </c:numCache>
            </c:numRef>
          </c:cat>
          <c:val>
            <c:numRef>
              <c:f>Sheet1!$B$2:$B$7</c:f>
              <c:numCache>
                <c:formatCode>General</c:formatCode>
                <c:ptCount val="16"/>
                <c:pt idx="0">
                  <c:v>21.6</c:v>
                </c:pt>
                <c:pt idx="1">
                  <c:v>18.1</c:v>
                </c:pt>
                <c:pt idx="2">
                  <c:v>18.6</c:v>
                </c:pt>
                <c:pt idx="3">
                  <c:v>19.0</c:v>
                </c:pt>
                <c:pt idx="4">
                  <c:v>20.1</c:v>
                </c:pt>
                <c:pt idx="5">
                  <c:v>21.8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44.2</c:v>
                </c:pt>
                <c:pt idx="1">
                  <c:v/>
                </c:pt>
                <c:pt idx="2">
                  <c:v>30.7</c:v>
                </c:pt>
                <c:pt idx="3">
                  <c:v>57.5</c:v>
                </c:pt>
                <c:pt idx="4">
                  <c:v/>
                </c:pt>
                <c:pt idx="5">
                  <c:v>40.6</c:v>
                </c:pt>
                <c:pt idx="6">
                  <c:v>42.5</c:v>
                </c:pt>
                <c:pt idx="7">
                  <c:v>46.5</c:v>
                </c:pt>
                <c:pt idx="8">
                  <c:v>47.5</c:v>
                </c:pt>
                <c:pt idx="9">
                  <c:v/>
                </c:pt>
                <c:pt idx="10">
                  <c:v>40.9</c:v>
                </c:pt>
                <c:pt idx="11">
                  <c:v>34.8</c:v>
                </c:pt>
                <c:pt idx="12">
                  <c:v>52.4</c:v>
                </c:pt>
                <c:pt idx="13">
                  <c:v>39.7</c:v>
                </c:pt>
                <c:pt idx="14">
                  <c:v>43.7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44.2</c:v>
                </c:pt>
                <c:pt idx="1">
                  <c:v/>
                </c:pt>
                <c:pt idx="2">
                  <c:v>34.7</c:v>
                </c:pt>
                <c:pt idx="3">
                  <c:v>71.7</c:v>
                </c:pt>
                <c:pt idx="4">
                  <c:v>66.5</c:v>
                </c:pt>
                <c:pt idx="5">
                  <c:v/>
                </c:pt>
                <c:pt idx="6">
                  <c:v>50.8</c:v>
                </c:pt>
                <c:pt idx="7">
                  <c:v>81.7</c:v>
                </c:pt>
                <c:pt idx="8">
                  <c:v>33.3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6"/>
                <c:pt idx="0">
                  <c:v>2003</c:v>
                </c:pt>
                <c:pt idx="1">
                  <c:v>2005</c:v>
                </c:pt>
                <c:pt idx="2">
                  <c:v>2007</c:v>
                </c:pt>
                <c:pt idx="3">
                  <c:v>2009</c:v>
                </c:pt>
                <c:pt idx="4">
                  <c:v>2011</c:v>
                </c:pt>
                <c:pt idx="5">
                  <c:v>2013</c:v>
                </c:pt>
                <c:pt idx="6">
                  <c:v>2015</c:v>
                </c:pt>
                <c:pt idx="7">
                  <c:v>2017</c:v>
                </c:pt>
                <c:pt idx="8">
                  <c:v>2019</c:v>
                </c:pt>
                <c:pt idx="9">
                  <c:v>2021</c:v>
                </c:pt>
              </c:numCache>
            </c:numRef>
          </c:cat>
          <c:val>
            <c:numRef>
              <c:f>Sheet1!$B$2:$B$11</c:f>
              <c:numCache>
                <c:formatCode>General</c:formatCode>
                <c:ptCount val="16"/>
                <c:pt idx="0">
                  <c:v>28.0</c:v>
                </c:pt>
                <c:pt idx="1">
                  <c:v>24.9</c:v>
                </c:pt>
                <c:pt idx="2">
                  <c:v>24.6</c:v>
                </c:pt>
                <c:pt idx="3">
                  <c:v>25.1</c:v>
                </c:pt>
                <c:pt idx="4">
                  <c:v>25.2</c:v>
                </c:pt>
                <c:pt idx="5">
                  <c:v>25.4</c:v>
                </c:pt>
                <c:pt idx="6">
                  <c:v>27.2</c:v>
                </c:pt>
                <c:pt idx="7">
                  <c:v>28.0</c:v>
                </c:pt>
                <c:pt idx="8">
                  <c:v>33.6</c:v>
                </c:pt>
                <c:pt idx="9">
                  <c:v>44.2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24.7</c:v>
                </c:pt>
                <c:pt idx="1">
                  <c:v/>
                </c:pt>
                <c:pt idx="2">
                  <c:v>16.9</c:v>
                </c:pt>
                <c:pt idx="3">
                  <c:v>32.0</c:v>
                </c:pt>
                <c:pt idx="4">
                  <c:v/>
                </c:pt>
                <c:pt idx="5">
                  <c:v>23.6</c:v>
                </c:pt>
                <c:pt idx="6">
                  <c:v>24.9</c:v>
                </c:pt>
                <c:pt idx="7">
                  <c:v>24.6</c:v>
                </c:pt>
                <c:pt idx="8">
                  <c:v>25.9</c:v>
                </c:pt>
                <c:pt idx="9">
                  <c:v/>
                </c:pt>
                <c:pt idx="10">
                  <c:v>26.1</c:v>
                </c:pt>
                <c:pt idx="11">
                  <c:v>23.3</c:v>
                </c:pt>
                <c:pt idx="12">
                  <c:v>28.3</c:v>
                </c:pt>
                <c:pt idx="13">
                  <c:v>27.6</c:v>
                </c:pt>
                <c:pt idx="14">
                  <c:v>24.3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24.7</c:v>
                </c:pt>
                <c:pt idx="1">
                  <c:v/>
                </c:pt>
                <c:pt idx="2">
                  <c:v>16.0</c:v>
                </c:pt>
                <c:pt idx="3">
                  <c:v>51.6</c:v>
                </c:pt>
                <c:pt idx="4">
                  <c:v>42.7</c:v>
                </c:pt>
                <c:pt idx="5">
                  <c:v/>
                </c:pt>
                <c:pt idx="6">
                  <c:v>28.2</c:v>
                </c:pt>
                <c:pt idx="7">
                  <c:v>62.9</c:v>
                </c:pt>
                <c:pt idx="8">
                  <c:v>15.4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26.1</c:v>
                </c:pt>
                <c:pt idx="1">
                  <c:v>26.0</c:v>
                </c:pt>
                <c:pt idx="2">
                  <c:v/>
                </c:pt>
                <c:pt idx="3">
                  <c:v/>
                </c:pt>
                <c:pt idx="4">
                  <c:v/>
                </c:pt>
                <c:pt idx="5">
                  <c:v>17.8</c:v>
                </c:pt>
                <c:pt idx="6">
                  <c:v>14.0</c:v>
                </c:pt>
                <c:pt idx="7">
                  <c:v>13.7</c:v>
                </c:pt>
                <c:pt idx="8">
                  <c:v>12.1</c:v>
                </c:pt>
                <c:pt idx="9">
                  <c:v>14.3</c:v>
                </c:pt>
                <c:pt idx="10">
                  <c:v>14.4</c:v>
                </c:pt>
                <c:pt idx="11">
                  <c:v>15.3</c:v>
                </c:pt>
                <c:pt idx="12">
                  <c:v>16.1</c:v>
                </c:pt>
                <c:pt idx="13">
                  <c:v>18.4</c:v>
                </c:pt>
                <c:pt idx="14">
                  <c:v>24.7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19.3</c:v>
                </c:pt>
                <c:pt idx="1">
                  <c:v/>
                </c:pt>
                <c:pt idx="2">
                  <c:v>13.7</c:v>
                </c:pt>
                <c:pt idx="3">
                  <c:v>24.6</c:v>
                </c:pt>
                <c:pt idx="4">
                  <c:v/>
                </c:pt>
                <c:pt idx="5">
                  <c:v>19.2</c:v>
                </c:pt>
                <c:pt idx="6">
                  <c:v>18.3</c:v>
                </c:pt>
                <c:pt idx="7">
                  <c:v>19.7</c:v>
                </c:pt>
                <c:pt idx="8">
                  <c:v>19.6</c:v>
                </c:pt>
                <c:pt idx="9">
                  <c:v/>
                </c:pt>
                <c:pt idx="10">
                  <c:v>20.7</c:v>
                </c:pt>
                <c:pt idx="11">
                  <c:v>13.5</c:v>
                </c:pt>
                <c:pt idx="12">
                  <c:v>23.3</c:v>
                </c:pt>
                <c:pt idx="13">
                  <c:v>26.0</c:v>
                </c:pt>
                <c:pt idx="14">
                  <c:v>18.8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19.3</c:v>
                </c:pt>
                <c:pt idx="1">
                  <c:v/>
                </c:pt>
                <c:pt idx="2">
                  <c:v>12.4</c:v>
                </c:pt>
                <c:pt idx="3">
                  <c:v>39.8</c:v>
                </c:pt>
                <c:pt idx="4">
                  <c:v>33.7</c:v>
                </c:pt>
                <c:pt idx="5">
                  <c:v/>
                </c:pt>
                <c:pt idx="6">
                  <c:v>21.6</c:v>
                </c:pt>
                <c:pt idx="7">
                  <c:v>53.6</c:v>
                </c:pt>
                <c:pt idx="8">
                  <c:v>11.6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13.3</c:v>
                </c:pt>
                <c:pt idx="1">
                  <c:v>19.3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9.8</c:v>
                </c:pt>
                <c:pt idx="1">
                  <c:v/>
                </c:pt>
                <c:pt idx="2">
                  <c:v>6.3</c:v>
                </c:pt>
                <c:pt idx="3">
                  <c:v>13.0</c:v>
                </c:pt>
                <c:pt idx="4">
                  <c:v/>
                </c:pt>
                <c:pt idx="5">
                  <c:v>9.7</c:v>
                </c:pt>
                <c:pt idx="6">
                  <c:v>10.0</c:v>
                </c:pt>
                <c:pt idx="7">
                  <c:v>9.5</c:v>
                </c:pt>
                <c:pt idx="8">
                  <c:v>9.5</c:v>
                </c:pt>
                <c:pt idx="9">
                  <c:v/>
                </c:pt>
                <c:pt idx="10">
                  <c:v>8.6</c:v>
                </c:pt>
                <c:pt idx="11">
                  <c:v>10.2</c:v>
                </c:pt>
                <c:pt idx="12">
                  <c:v>14.5</c:v>
                </c:pt>
                <c:pt idx="13">
                  <c:v>20.3</c:v>
                </c:pt>
                <c:pt idx="14">
                  <c:v>9.3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9.8</c:v>
                </c:pt>
                <c:pt idx="1">
                  <c:v/>
                </c:pt>
                <c:pt idx="2">
                  <c:v>5.6</c:v>
                </c:pt>
                <c:pt idx="3">
                  <c:v>22.5</c:v>
                </c:pt>
                <c:pt idx="4">
                  <c:v>16.9</c:v>
                </c:pt>
                <c:pt idx="5">
                  <c:v/>
                </c:pt>
                <c:pt idx="6">
                  <c:v>11.1</c:v>
                </c:pt>
                <c:pt idx="7">
                  <c:v>36.3</c:v>
                </c:pt>
                <c:pt idx="8">
                  <c:v>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10.1</c:v>
                </c:pt>
                <c:pt idx="1">
                  <c:v>8.6</c:v>
                </c:pt>
                <c:pt idx="2">
                  <c:v/>
                </c:pt>
                <c:pt idx="3">
                  <c:v/>
                </c:pt>
                <c:pt idx="4">
                  <c:v/>
                </c:pt>
                <c:pt idx="5">
                  <c:v>7.7</c:v>
                </c:pt>
                <c:pt idx="6">
                  <c:v>7.1</c:v>
                </c:pt>
                <c:pt idx="7">
                  <c:v>5.5</c:v>
                </c:pt>
                <c:pt idx="8">
                  <c:v>4.7</c:v>
                </c:pt>
                <c:pt idx="9">
                  <c:v>6.1</c:v>
                </c:pt>
                <c:pt idx="10">
                  <c:v>6.7</c:v>
                </c:pt>
                <c:pt idx="11">
                  <c:v>6.8</c:v>
                </c:pt>
                <c:pt idx="12">
                  <c:v>5.9</c:v>
                </c:pt>
                <c:pt idx="13">
                  <c:v>7.0</c:v>
                </c:pt>
                <c:pt idx="14">
                  <c:v>9.8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2.8</c:v>
                </c:pt>
                <c:pt idx="1">
                  <c:v/>
                </c:pt>
                <c:pt idx="2">
                  <c:v>1.5</c:v>
                </c:pt>
                <c:pt idx="3">
                  <c:v>3.9</c:v>
                </c:pt>
                <c:pt idx="4">
                  <c:v/>
                </c:pt>
                <c:pt idx="5">
                  <c:v>2.6</c:v>
                </c:pt>
                <c:pt idx="6">
                  <c:v>2.8</c:v>
                </c:pt>
                <c:pt idx="7">
                  <c:v>2.9</c:v>
                </c:pt>
                <c:pt idx="8">
                  <c:v>2.6</c:v>
                </c:pt>
                <c:pt idx="9">
                  <c:v/>
                </c:pt>
                <c:pt idx="10">
                  <c:v>2.9</c:v>
                </c:pt>
                <c:pt idx="11">
                  <c:v>2.6</c:v>
                </c:pt>
                <c:pt idx="12">
                  <c:v>4.4</c:v>
                </c:pt>
                <c:pt idx="13">
                  <c:v>2.8</c:v>
                </c:pt>
                <c:pt idx="14">
                  <c:v>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2.8</c:v>
                </c:pt>
                <c:pt idx="1">
                  <c:v/>
                </c:pt>
                <c:pt idx="2">
                  <c:v>1.5</c:v>
                </c:pt>
                <c:pt idx="3">
                  <c:v>6.8</c:v>
                </c:pt>
                <c:pt idx="4">
                  <c:v>5.1</c:v>
                </c:pt>
                <c:pt idx="5">
                  <c:v/>
                </c:pt>
                <c:pt idx="6">
                  <c:v>3.0</c:v>
                </c:pt>
                <c:pt idx="7">
                  <c:v>13.4</c:v>
                </c:pt>
                <c:pt idx="8">
                  <c:v>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32.6</c:v>
                </c:pt>
                <c:pt idx="1">
                  <c:v/>
                </c:pt>
                <c:pt idx="2">
                  <c:v>31.3</c:v>
                </c:pt>
                <c:pt idx="3">
                  <c:v>33.8</c:v>
                </c:pt>
                <c:pt idx="4">
                  <c:v/>
                </c:pt>
                <c:pt idx="5">
                  <c:v>33.1</c:v>
                </c:pt>
                <c:pt idx="6">
                  <c:v>31.6</c:v>
                </c:pt>
                <c:pt idx="7">
                  <c:v>32.6</c:v>
                </c:pt>
                <c:pt idx="8">
                  <c:v>32.1</c:v>
                </c:pt>
                <c:pt idx="9">
                  <c:v/>
                </c:pt>
                <c:pt idx="10">
                  <c:v>34.3</c:v>
                </c:pt>
                <c:pt idx="11">
                  <c:v>46.7</c:v>
                </c:pt>
                <c:pt idx="12">
                  <c:v>48.0</c:v>
                </c:pt>
                <c:pt idx="13">
                  <c:v>50.5</c:v>
                </c:pt>
                <c:pt idx="14">
                  <c:v>30.5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2.8</c:v>
                </c:pt>
                <c:pt idx="1">
                  <c:v>2.8</c:v>
                </c:pt>
                <c:pt idx="2">
                  <c:v/>
                </c:pt>
                <c:pt idx="3">
                  <c:v/>
                </c:pt>
                <c:pt idx="4">
                  <c:v/>
                </c:pt>
                <c:pt idx="5">
                  <c:v>2.5</c:v>
                </c:pt>
                <c:pt idx="6">
                  <c:v>1.6</c:v>
                </c:pt>
                <c:pt idx="7">
                  <c:v>2.2</c:v>
                </c:pt>
                <c:pt idx="8">
                  <c:v>1.6</c:v>
                </c:pt>
                <c:pt idx="9">
                  <c:v>2.4</c:v>
                </c:pt>
                <c:pt idx="10">
                  <c:v>2.5</c:v>
                </c:pt>
                <c:pt idx="11">
                  <c:v>2.5</c:v>
                </c:pt>
                <c:pt idx="12">
                  <c:v>2.0</c:v>
                </c:pt>
                <c:pt idx="13">
                  <c:v>2.0</c:v>
                </c:pt>
                <c:pt idx="14">
                  <c:v>2.8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31.0</c:v>
                </c:pt>
                <c:pt idx="1">
                  <c:v/>
                </c:pt>
                <c:pt idx="2">
                  <c:v>27.8</c:v>
                </c:pt>
                <c:pt idx="3">
                  <c:v>34.4</c:v>
                </c:pt>
                <c:pt idx="4">
                  <c:v/>
                </c:pt>
                <c:pt idx="5">
                  <c:v>19.3</c:v>
                </c:pt>
                <c:pt idx="6">
                  <c:v>26.8</c:v>
                </c:pt>
                <c:pt idx="7">
                  <c:v>35.0</c:v>
                </c:pt>
                <c:pt idx="8">
                  <c:v>44.1</c:v>
                </c:pt>
                <c:pt idx="9">
                  <c:v/>
                </c:pt>
                <c:pt idx="10">
                  <c:v>19.6</c:v>
                </c:pt>
                <c:pt idx="11">
                  <c:v>27.0</c:v>
                </c:pt>
                <c:pt idx="12">
                  <c:v>39.6</c:v>
                </c:pt>
                <c:pt idx="13">
                  <c:v>39.2</c:v>
                </c:pt>
                <c:pt idx="14">
                  <c:v>30.9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31.0</c:v>
                </c:pt>
                <c:pt idx="1">
                  <c:v/>
                </c:pt>
                <c:pt idx="2">
                  <c:v>29.5</c:v>
                </c:pt>
                <c:pt idx="3">
                  <c:v>39.6</c:v>
                </c:pt>
                <c:pt idx="4">
                  <c:v>29.7</c:v>
                </c:pt>
                <c:pt idx="5">
                  <c:v/>
                </c:pt>
                <c:pt idx="6">
                  <c:v>53.1</c:v>
                </c:pt>
                <c:pt idx="7">
                  <c:v>63.0</c:v>
                </c:pt>
                <c:pt idx="8">
                  <c:v>11.9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41.1</c:v>
                </c:pt>
                <c:pt idx="1">
                  <c:v>49.8</c:v>
                </c:pt>
                <c:pt idx="2">
                  <c:v>31.0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16.2</c:v>
                </c:pt>
                <c:pt idx="1">
                  <c:v/>
                </c:pt>
                <c:pt idx="2">
                  <c:v>13.7</c:v>
                </c:pt>
                <c:pt idx="3">
                  <c:v>18.9</c:v>
                </c:pt>
                <c:pt idx="4">
                  <c:v/>
                </c:pt>
                <c:pt idx="5">
                  <c:v>9.3</c:v>
                </c:pt>
                <c:pt idx="6">
                  <c:v>12.8</c:v>
                </c:pt>
                <c:pt idx="7">
                  <c:v>19.6</c:v>
                </c:pt>
                <c:pt idx="8">
                  <c:v>24.1</c:v>
                </c:pt>
                <c:pt idx="9">
                  <c:v/>
                </c:pt>
                <c:pt idx="10">
                  <c:v>9.6</c:v>
                </c:pt>
                <c:pt idx="11">
                  <c:v>14.8</c:v>
                </c:pt>
                <c:pt idx="12">
                  <c:v>19.6</c:v>
                </c:pt>
                <c:pt idx="13">
                  <c:v>26.8</c:v>
                </c:pt>
                <c:pt idx="14">
                  <c:v>16.3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16.2</c:v>
                </c:pt>
                <c:pt idx="1">
                  <c:v/>
                </c:pt>
                <c:pt idx="2">
                  <c:v>14.8</c:v>
                </c:pt>
                <c:pt idx="3">
                  <c:v>23.6</c:v>
                </c:pt>
                <c:pt idx="4">
                  <c:v>14.6</c:v>
                </c:pt>
                <c:pt idx="5">
                  <c:v/>
                </c:pt>
                <c:pt idx="6">
                  <c:v>30.7</c:v>
                </c:pt>
                <c:pt idx="7">
                  <c:v>41.4</c:v>
                </c:pt>
                <c:pt idx="8">
                  <c:v>3.9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25.0</c:v>
                </c:pt>
                <c:pt idx="1">
                  <c:v>23.8</c:v>
                </c:pt>
                <c:pt idx="2">
                  <c:v>33.8</c:v>
                </c:pt>
                <c:pt idx="3">
                  <c:v>16.2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7.2</c:v>
                </c:pt>
                <c:pt idx="1">
                  <c:v/>
                </c:pt>
                <c:pt idx="2">
                  <c:v>6.1</c:v>
                </c:pt>
                <c:pt idx="3">
                  <c:v>8.3</c:v>
                </c:pt>
                <c:pt idx="4">
                  <c:v/>
                </c:pt>
                <c:pt idx="5">
                  <c:v>3.0</c:v>
                </c:pt>
                <c:pt idx="6">
                  <c:v>4.2</c:v>
                </c:pt>
                <c:pt idx="7">
                  <c:v>8.9</c:v>
                </c:pt>
                <c:pt idx="8">
                  <c:v>13.0</c:v>
                </c:pt>
                <c:pt idx="9">
                  <c:v/>
                </c:pt>
                <c:pt idx="10">
                  <c:v>3.8</c:v>
                </c:pt>
                <c:pt idx="11">
                  <c:v>6.5</c:v>
                </c:pt>
                <c:pt idx="12">
                  <c:v>9.7</c:v>
                </c:pt>
                <c:pt idx="13">
                  <c:v>17.0</c:v>
                </c:pt>
                <c:pt idx="14">
                  <c:v>7.1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7.2</c:v>
                </c:pt>
                <c:pt idx="1">
                  <c:v/>
                </c:pt>
                <c:pt idx="2">
                  <c:v>6.4</c:v>
                </c:pt>
                <c:pt idx="3">
                  <c:v>10.6</c:v>
                </c:pt>
                <c:pt idx="4">
                  <c:v>5.2</c:v>
                </c:pt>
                <c:pt idx="5">
                  <c:v/>
                </c:pt>
                <c:pt idx="6">
                  <c:v>14.3</c:v>
                </c:pt>
                <c:pt idx="7">
                  <c:v>20.3</c:v>
                </c:pt>
                <c:pt idx="8">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4.2</c:v>
                </c:pt>
                <c:pt idx="1">
                  <c:v>5.7</c:v>
                </c:pt>
                <c:pt idx="2">
                  <c:v>13.5</c:v>
                </c:pt>
                <c:pt idx="3">
                  <c:v>7.2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5.3</c:v>
                </c:pt>
                <c:pt idx="1">
                  <c:v/>
                </c:pt>
                <c:pt idx="2">
                  <c:v>4.6</c:v>
                </c:pt>
                <c:pt idx="3">
                  <c:v>6.0</c:v>
                </c:pt>
                <c:pt idx="4">
                  <c:v/>
                </c:pt>
                <c:pt idx="5">
                  <c:v>1.9</c:v>
                </c:pt>
                <c:pt idx="6">
                  <c:v>3.1</c:v>
                </c:pt>
                <c:pt idx="7">
                  <c:v>6.5</c:v>
                </c:pt>
                <c:pt idx="8">
                  <c:v>10.0</c:v>
                </c:pt>
                <c:pt idx="9">
                  <c:v/>
                </c:pt>
                <c:pt idx="10">
                  <c:v>3.2</c:v>
                </c:pt>
                <c:pt idx="11">
                  <c:v>5.0</c:v>
                </c:pt>
                <c:pt idx="12">
                  <c:v>7.2</c:v>
                </c:pt>
                <c:pt idx="13">
                  <c:v>14.9</c:v>
                </c:pt>
                <c:pt idx="14">
                  <c:v>5.3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5.3</c:v>
                </c:pt>
                <c:pt idx="1">
                  <c:v/>
                </c:pt>
                <c:pt idx="2">
                  <c:v>4.6</c:v>
                </c:pt>
                <c:pt idx="3">
                  <c:v>7.9</c:v>
                </c:pt>
                <c:pt idx="4">
                  <c:v>4.1</c:v>
                </c:pt>
                <c:pt idx="5">
                  <c:v/>
                </c:pt>
                <c:pt idx="6">
                  <c:v>10.5</c:v>
                </c:pt>
                <c:pt idx="7">
                  <c:v>15.9</c:v>
                </c:pt>
                <c:pt idx="8">
                  <c:v>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3.0</c:v>
                </c:pt>
                <c:pt idx="1">
                  <c:v>4.0</c:v>
                </c:pt>
                <c:pt idx="2">
                  <c:v>9.5</c:v>
                </c:pt>
                <c:pt idx="3">
                  <c:v>5.3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5.2</c:v>
                </c:pt>
                <c:pt idx="1">
                  <c:v/>
                </c:pt>
                <c:pt idx="2">
                  <c:v>6.8</c:v>
                </c:pt>
                <c:pt idx="3">
                  <c:v>4.0</c:v>
                </c:pt>
                <c:pt idx="4">
                  <c:v/>
                </c:pt>
                <c:pt idx="5">
                  <c:v>0.3</c:v>
                </c:pt>
                <c:pt idx="6">
                  <c:v>3.7</c:v>
                </c:pt>
                <c:pt idx="7">
                  <c:v>5.6</c:v>
                </c:pt>
                <c:pt idx="8">
                  <c:v>7.8</c:v>
                </c:pt>
                <c:pt idx="9">
                  <c:v/>
                </c:pt>
                <c:pt idx="10">
                  <c:v>8.8</c:v>
                </c:pt>
                <c:pt idx="11">
                  <c:v>5.1</c:v>
                </c:pt>
                <c:pt idx="12">
                  <c:v>5.3</c:v>
                </c:pt>
                <c:pt idx="13">
                  <c:v/>
                </c:pt>
                <c:pt idx="14">
                  <c:v>5.2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5.2</c:v>
                </c:pt>
                <c:pt idx="1">
                  <c:v/>
                </c:pt>
                <c:pt idx="2">
                  <c:v>6.1</c:v>
                </c:pt>
                <c:pt idx="3">
                  <c:v>2.8</c:v>
                </c:pt>
                <c:pt idx="4">
                  <c:v>3.4</c:v>
                </c:pt>
                <c:pt idx="5">
                  <c:v/>
                </c:pt>
                <c:pt idx="6">
                  <c:v>6.2</c:v>
                </c:pt>
                <c:pt idx="7">
                  <c:v>4.5</c:v>
                </c:pt>
                <c:pt idx="8">
                  <c:v>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48.5</c:v>
                </c:pt>
                <c:pt idx="1">
                  <c:v/>
                </c:pt>
                <c:pt idx="2">
                  <c:v>45.3</c:v>
                </c:pt>
                <c:pt idx="3">
                  <c:v>51.2</c:v>
                </c:pt>
                <c:pt idx="4">
                  <c:v/>
                </c:pt>
                <c:pt idx="5">
                  <c:v>49.6</c:v>
                </c:pt>
                <c:pt idx="6">
                  <c:v>50.2</c:v>
                </c:pt>
                <c:pt idx="7">
                  <c:v>46.1</c:v>
                </c:pt>
                <c:pt idx="8">
                  <c:v>49.0</c:v>
                </c:pt>
                <c:pt idx="9">
                  <c:v/>
                </c:pt>
                <c:pt idx="10">
                  <c:v>62.3</c:v>
                </c:pt>
                <c:pt idx="11">
                  <c:v>32.8</c:v>
                </c:pt>
                <c:pt idx="12">
                  <c:v>44.7</c:v>
                </c:pt>
                <c:pt idx="13">
                  <c:v>46.8</c:v>
                </c:pt>
                <c:pt idx="14">
                  <c:v>49.2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32.6</c:v>
                </c:pt>
                <c:pt idx="1">
                  <c:v/>
                </c:pt>
                <c:pt idx="2">
                  <c:v>32.3</c:v>
                </c:pt>
                <c:pt idx="3">
                  <c:v>34.8</c:v>
                </c:pt>
                <c:pt idx="4">
                  <c:v>28.3</c:v>
                </c:pt>
                <c:pt idx="5">
                  <c:v/>
                </c:pt>
                <c:pt idx="6">
                  <c:v>42.0</c:v>
                </c:pt>
                <c:pt idx="7">
                  <c:v>46.2</c:v>
                </c:pt>
                <c:pt idx="8">
                  <c:v>22.8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48.5</c:v>
                </c:pt>
                <c:pt idx="1">
                  <c:v/>
                </c:pt>
                <c:pt idx="2">
                  <c:v>49.5</c:v>
                </c:pt>
                <c:pt idx="3">
                  <c:v>46.9</c:v>
                </c:pt>
                <c:pt idx="4">
                  <c:v>50.6</c:v>
                </c:pt>
                <c:pt idx="5">
                  <c:v/>
                </c:pt>
                <c:pt idx="6">
                  <c:v>51.0</c:v>
                </c:pt>
                <c:pt idx="7">
                  <c:v>46.6</c:v>
                </c:pt>
                <c:pt idx="8">
                  <c:v>45.9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10.0</c:v>
                </c:pt>
                <c:pt idx="1">
                  <c:v/>
                </c:pt>
                <c:pt idx="2">
                  <c:v>9.8</c:v>
                </c:pt>
                <c:pt idx="3">
                  <c:v>10.1</c:v>
                </c:pt>
                <c:pt idx="4">
                  <c:v/>
                </c:pt>
                <c:pt idx="5">
                  <c:v>13.0</c:v>
                </c:pt>
                <c:pt idx="6">
                  <c:v>9.5</c:v>
                </c:pt>
                <c:pt idx="7">
                  <c:v>7.9</c:v>
                </c:pt>
                <c:pt idx="8">
                  <c:v>8.7</c:v>
                </c:pt>
                <c:pt idx="9">
                  <c:v/>
                </c:pt>
                <c:pt idx="10">
                  <c:v>6.2</c:v>
                </c:pt>
                <c:pt idx="11">
                  <c:v>11.1</c:v>
                </c:pt>
                <c:pt idx="12">
                  <c:v>17.0</c:v>
                </c:pt>
                <c:pt idx="13">
                  <c:v>14.8</c:v>
                </c:pt>
                <c:pt idx="14">
                  <c:v>9.3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10.0</c:v>
                </c:pt>
                <c:pt idx="1">
                  <c:v/>
                </c:pt>
                <c:pt idx="2">
                  <c:v>8.5</c:v>
                </c:pt>
                <c:pt idx="3">
                  <c:v>15.8</c:v>
                </c:pt>
                <c:pt idx="4">
                  <c:v>11.0</c:v>
                </c:pt>
                <c:pt idx="5">
                  <c:v/>
                </c:pt>
                <c:pt idx="6">
                  <c:v>12.4</c:v>
                </c:pt>
                <c:pt idx="7">
                  <c:v>27.6</c:v>
                </c:pt>
                <c:pt idx="8">
                  <c:v>5.2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31.0</c:v>
                </c:pt>
                <c:pt idx="1">
                  <c:v>26.9</c:v>
                </c:pt>
                <c:pt idx="2">
                  <c:v/>
                </c:pt>
                <c:pt idx="3">
                  <c:v/>
                </c:pt>
                <c:pt idx="4">
                  <c:v/>
                </c:pt>
                <c:pt idx="5">
                  <c:v>25.8</c:v>
                </c:pt>
                <c:pt idx="6">
                  <c:v>19.3</c:v>
                </c:pt>
                <c:pt idx="7">
                  <c:v>18.1</c:v>
                </c:pt>
                <c:pt idx="8">
                  <c:v>14.8</c:v>
                </c:pt>
                <c:pt idx="9">
                  <c:v>14.3</c:v>
                </c:pt>
                <c:pt idx="10">
                  <c:v>11.9</c:v>
                </c:pt>
                <c:pt idx="11">
                  <c:v>10.8</c:v>
                </c:pt>
                <c:pt idx="12">
                  <c:v>10.7</c:v>
                </c:pt>
                <c:pt idx="13">
                  <c:v>10.4</c:v>
                </c:pt>
                <c:pt idx="14">
                  <c:v>10.0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21.3</c:v>
                </c:pt>
                <c:pt idx="1">
                  <c:v/>
                </c:pt>
                <c:pt idx="2">
                  <c:v>18.1</c:v>
                </c:pt>
                <c:pt idx="3">
                  <c:v>24.8</c:v>
                </c:pt>
                <c:pt idx="4">
                  <c:v/>
                </c:pt>
                <c:pt idx="5">
                  <c:v>10.2</c:v>
                </c:pt>
                <c:pt idx="6">
                  <c:v>16.0</c:v>
                </c:pt>
                <c:pt idx="7">
                  <c:v>23.5</c:v>
                </c:pt>
                <c:pt idx="8">
                  <c:v>37.1</c:v>
                </c:pt>
                <c:pt idx="9">
                  <c:v/>
                </c:pt>
                <c:pt idx="10">
                  <c:v>13.0</c:v>
                </c:pt>
                <c:pt idx="11">
                  <c:v>16.1</c:v>
                </c:pt>
                <c:pt idx="12">
                  <c:v>22.3</c:v>
                </c:pt>
                <c:pt idx="13">
                  <c:v>23.0</c:v>
                </c:pt>
                <c:pt idx="14">
                  <c:v>21.9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21.3</c:v>
                </c:pt>
                <c:pt idx="1">
                  <c:v/>
                </c:pt>
                <c:pt idx="2">
                  <c:v>21.0</c:v>
                </c:pt>
                <c:pt idx="3">
                  <c:v>26.1</c:v>
                </c:pt>
                <c:pt idx="4">
                  <c:v>17.0</c:v>
                </c:pt>
                <c:pt idx="5">
                  <c:v/>
                </c:pt>
                <c:pt idx="6">
                  <c:v>39.0</c:v>
                </c:pt>
                <c:pt idx="7">
                  <c:v>42.8</c:v>
                </c:pt>
                <c:pt idx="8">
                  <c:v>7.2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49.5</c:v>
                </c:pt>
                <c:pt idx="1">
                  <c:v>53.1</c:v>
                </c:pt>
                <c:pt idx="2">
                  <c:v/>
                </c:pt>
                <c:pt idx="3">
                  <c:v/>
                </c:pt>
                <c:pt idx="4">
                  <c:v/>
                </c:pt>
                <c:pt idx="5">
                  <c:v>47.1</c:v>
                </c:pt>
                <c:pt idx="6">
                  <c:v>44.0</c:v>
                </c:pt>
                <c:pt idx="7">
                  <c:v>44.8</c:v>
                </c:pt>
                <c:pt idx="8">
                  <c:v>39.3</c:v>
                </c:pt>
                <c:pt idx="9">
                  <c:v>38.4</c:v>
                </c:pt>
                <c:pt idx="10">
                  <c:v>32.9</c:v>
                </c:pt>
                <c:pt idx="11">
                  <c:v>29.9</c:v>
                </c:pt>
                <c:pt idx="12">
                  <c:v>29.6</c:v>
                </c:pt>
                <c:pt idx="13">
                  <c:v>26.8</c:v>
                </c:pt>
                <c:pt idx="14">
                  <c:v>21.3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11.2</c:v>
                </c:pt>
                <c:pt idx="1">
                  <c:v/>
                </c:pt>
                <c:pt idx="2">
                  <c:v>10.5</c:v>
                </c:pt>
                <c:pt idx="3">
                  <c:v>12.0</c:v>
                </c:pt>
                <c:pt idx="4">
                  <c:v/>
                </c:pt>
                <c:pt idx="5">
                  <c:v>3.9</c:v>
                </c:pt>
                <c:pt idx="6">
                  <c:v>6.9</c:v>
                </c:pt>
                <c:pt idx="7">
                  <c:v>13.0</c:v>
                </c:pt>
                <c:pt idx="8">
                  <c:v>21.7</c:v>
                </c:pt>
                <c:pt idx="9">
                  <c:v/>
                </c:pt>
                <c:pt idx="10">
                  <c:v>5.2</c:v>
                </c:pt>
                <c:pt idx="11">
                  <c:v>7.9</c:v>
                </c:pt>
                <c:pt idx="12">
                  <c:v>13.1</c:v>
                </c:pt>
                <c:pt idx="13">
                  <c:v>16.5</c:v>
                </c:pt>
                <c:pt idx="14">
                  <c:v>11.5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11.2</c:v>
                </c:pt>
                <c:pt idx="1">
                  <c:v/>
                </c:pt>
                <c:pt idx="2">
                  <c:v>11.7</c:v>
                </c:pt>
                <c:pt idx="3">
                  <c:v>11.0</c:v>
                </c:pt>
                <c:pt idx="4">
                  <c:v>8.2</c:v>
                </c:pt>
                <c:pt idx="5">
                  <c:v/>
                </c:pt>
                <c:pt idx="6">
                  <c:v>22.4</c:v>
                </c:pt>
                <c:pt idx="7">
                  <c:v>22.6</c:v>
                </c:pt>
                <c:pt idx="8">
                  <c:v>2.4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14.4</c:v>
                </c:pt>
                <c:pt idx="1">
                  <c:v>11.2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40.5</c:v>
                </c:pt>
                <c:pt idx="1">
                  <c:v/>
                </c:pt>
                <c:pt idx="2">
                  <c:v>36.3</c:v>
                </c:pt>
                <c:pt idx="3">
                  <c:v>43.9</c:v>
                </c:pt>
                <c:pt idx="4">
                  <c:v/>
                </c:pt>
                <c:pt idx="5">
                  <c:v>30.9</c:v>
                </c:pt>
                <c:pt idx="6">
                  <c:v>41.2</c:v>
                </c:pt>
                <c:pt idx="7">
                  <c:v>39.7</c:v>
                </c:pt>
                <c:pt idx="8">
                  <c:v>44.9</c:v>
                </c:pt>
                <c:pt idx="9">
                  <c:v/>
                </c:pt>
                <c:pt idx="10">
                  <c:v>47.9</c:v>
                </c:pt>
                <c:pt idx="11">
                  <c:v>37.7</c:v>
                </c:pt>
                <c:pt idx="12">
                  <c:v>34.0</c:v>
                </c:pt>
                <c:pt idx="13">
                  <c:v/>
                </c:pt>
                <c:pt idx="14">
                  <c:v>41.3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40.5</c:v>
                </c:pt>
                <c:pt idx="1">
                  <c:v/>
                </c:pt>
                <c:pt idx="2">
                  <c:v>40.7</c:v>
                </c:pt>
                <c:pt idx="3">
                  <c:v>42.4</c:v>
                </c:pt>
                <c:pt idx="4">
                  <c:v>40.1</c:v>
                </c:pt>
                <c:pt idx="5">
                  <c:v/>
                </c:pt>
                <c:pt idx="6">
                  <c:v>39.9</c:v>
                </c:pt>
                <c:pt idx="7">
                  <c:v>39.5</c:v>
                </c:pt>
                <c:pt idx="8">
                  <c:v>45.6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2013</c:v>
                </c:pt>
                <c:pt idx="4">
                  <c:v>2015</c:v>
                </c:pt>
                <c:pt idx="5">
                  <c:v>2017</c:v>
                </c:pt>
                <c:pt idx="6">
                  <c:v>2019</c:v>
                </c:pt>
                <c:pt idx="7">
                  <c:v>2021</c:v>
                </c:pt>
              </c:numCache>
            </c:numRef>
          </c:cat>
          <c:val>
            <c:numRef>
              <c:f>Sheet1!$B$2:$B$9</c:f>
              <c:numCache>
                <c:formatCode>General</c:formatCode>
                <c:ptCount val="16"/>
                <c:pt idx="0">
                  <c:v>32.7</c:v>
                </c:pt>
                <c:pt idx="1">
                  <c:v>31.1</c:v>
                </c:pt>
                <c:pt idx="2">
                  <c:v>33.0</c:v>
                </c:pt>
                <c:pt idx="3">
                  <c:v>40.3</c:v>
                </c:pt>
                <c:pt idx="4">
                  <c:v>42.3</c:v>
                </c:pt>
                <c:pt idx="5">
                  <c:v>40.1</c:v>
                </c:pt>
                <c:pt idx="6">
                  <c:v>35.9</c:v>
                </c:pt>
                <c:pt idx="7">
                  <c:v>40.5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4.3</c:v>
                </c:pt>
                <c:pt idx="1">
                  <c:v/>
                </c:pt>
                <c:pt idx="2">
                  <c:v>4.5</c:v>
                </c:pt>
                <c:pt idx="3">
                  <c:v>4.1</c:v>
                </c:pt>
                <c:pt idx="4">
                  <c:v/>
                </c:pt>
                <c:pt idx="5">
                  <c:v>4.8</c:v>
                </c:pt>
                <c:pt idx="6">
                  <c:v>4.2</c:v>
                </c:pt>
                <c:pt idx="7">
                  <c:v>3.8</c:v>
                </c:pt>
                <c:pt idx="8">
                  <c:v>3.9</c:v>
                </c:pt>
                <c:pt idx="9">
                  <c:v/>
                </c:pt>
                <c:pt idx="10">
                  <c:v>2.0</c:v>
                </c:pt>
                <c:pt idx="11">
                  <c:v>5.9</c:v>
                </c:pt>
                <c:pt idx="12">
                  <c:v>7.8</c:v>
                </c:pt>
                <c:pt idx="13">
                  <c:v>12.2</c:v>
                </c:pt>
                <c:pt idx="14">
                  <c:v>3.9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4.3</c:v>
                </c:pt>
                <c:pt idx="1">
                  <c:v/>
                </c:pt>
                <c:pt idx="2">
                  <c:v>3.6</c:v>
                </c:pt>
                <c:pt idx="3">
                  <c:v>6.6</c:v>
                </c:pt>
                <c:pt idx="4">
                  <c:v>4.4</c:v>
                </c:pt>
                <c:pt idx="5">
                  <c:v/>
                </c:pt>
                <c:pt idx="6">
                  <c:v>6.7</c:v>
                </c:pt>
                <c:pt idx="7">
                  <c:v>14.5</c:v>
                </c:pt>
                <c:pt idx="8">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7.0</c:v>
                </c:pt>
                <c:pt idx="1">
                  <c:v>6.2</c:v>
                </c:pt>
                <c:pt idx="2">
                  <c:v/>
                </c:pt>
                <c:pt idx="3">
                  <c:v/>
                </c:pt>
                <c:pt idx="4">
                  <c:v/>
                </c:pt>
                <c:pt idx="5">
                  <c:v>11.1</c:v>
                </c:pt>
                <c:pt idx="6">
                  <c:v>7.1</c:v>
                </c:pt>
                <c:pt idx="7">
                  <c:v>7.9</c:v>
                </c:pt>
                <c:pt idx="8">
                  <c:v>8.4</c:v>
                </c:pt>
                <c:pt idx="9">
                  <c:v>7.7</c:v>
                </c:pt>
                <c:pt idx="10">
                  <c:v>6.6</c:v>
                </c:pt>
                <c:pt idx="11">
                  <c:v>6.1</c:v>
                </c:pt>
                <c:pt idx="12">
                  <c:v>5.3</c:v>
                </c:pt>
                <c:pt idx="13">
                  <c:v>4.7</c:v>
                </c:pt>
                <c:pt idx="14">
                  <c:v>4.3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73.0</c:v>
                </c:pt>
                <c:pt idx="1">
                  <c:v>70.1</c:v>
                </c:pt>
                <c:pt idx="2">
                  <c:v/>
                </c:pt>
                <c:pt idx="3">
                  <c:v/>
                </c:pt>
                <c:pt idx="4">
                  <c:v/>
                </c:pt>
                <c:pt idx="5">
                  <c:v>53.6</c:v>
                </c:pt>
                <c:pt idx="6">
                  <c:v>50.6</c:v>
                </c:pt>
                <c:pt idx="7">
                  <c:v>46.1</c:v>
                </c:pt>
                <c:pt idx="8">
                  <c:v>46.7</c:v>
                </c:pt>
                <c:pt idx="9">
                  <c:v>44.6</c:v>
                </c:pt>
                <c:pt idx="10">
                  <c:v>42.8</c:v>
                </c:pt>
                <c:pt idx="11">
                  <c:v>39.9</c:v>
                </c:pt>
                <c:pt idx="12">
                  <c:v>37.2</c:v>
                </c:pt>
                <c:pt idx="13">
                  <c:v>32.6</c:v>
                </c:pt>
                <c:pt idx="14">
                  <c:v>32.6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17.8</c:v>
                </c:pt>
                <c:pt idx="1">
                  <c:v/>
                </c:pt>
                <c:pt idx="2">
                  <c:v>16.9</c:v>
                </c:pt>
                <c:pt idx="3">
                  <c:v>18.6</c:v>
                </c:pt>
                <c:pt idx="4">
                  <c:v/>
                </c:pt>
                <c:pt idx="5">
                  <c:v>8.7</c:v>
                </c:pt>
                <c:pt idx="6">
                  <c:v>13.4</c:v>
                </c:pt>
                <c:pt idx="7">
                  <c:v>21.9</c:v>
                </c:pt>
                <c:pt idx="8">
                  <c:v>28.2</c:v>
                </c:pt>
                <c:pt idx="9">
                  <c:v/>
                </c:pt>
                <c:pt idx="10">
                  <c:v>10.3</c:v>
                </c:pt>
                <c:pt idx="11">
                  <c:v>16.9</c:v>
                </c:pt>
                <c:pt idx="12">
                  <c:v>22.3</c:v>
                </c:pt>
                <c:pt idx="13">
                  <c:v>18.9</c:v>
                </c:pt>
                <c:pt idx="14">
                  <c:v>17.8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17.8</c:v>
                </c:pt>
                <c:pt idx="1">
                  <c:v/>
                </c:pt>
                <c:pt idx="2">
                  <c:v>16.2</c:v>
                </c:pt>
                <c:pt idx="3">
                  <c:v>25.0</c:v>
                </c:pt>
                <c:pt idx="4">
                  <c:v>17.5</c:v>
                </c:pt>
                <c:pt idx="5">
                  <c:v/>
                </c:pt>
                <c:pt idx="6">
                  <c:v>32.3</c:v>
                </c:pt>
                <c:pt idx="7">
                  <c:v>43.5</c:v>
                </c:pt>
                <c:pt idx="8">
                  <c:v>4.4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20.9</c:v>
                </c:pt>
                <c:pt idx="1">
                  <c:v>27.7</c:v>
                </c:pt>
                <c:pt idx="2">
                  <c:v/>
                </c:pt>
                <c:pt idx="3">
                  <c:v/>
                </c:pt>
                <c:pt idx="4">
                  <c:v/>
                </c:pt>
                <c:pt idx="5">
                  <c:v>30.6</c:v>
                </c:pt>
                <c:pt idx="6">
                  <c:v>25.9</c:v>
                </c:pt>
                <c:pt idx="7">
                  <c:v>22.9</c:v>
                </c:pt>
                <c:pt idx="8">
                  <c:v>25.6</c:v>
                </c:pt>
                <c:pt idx="9">
                  <c:v>28.4</c:v>
                </c:pt>
                <c:pt idx="10">
                  <c:v>24.4</c:v>
                </c:pt>
                <c:pt idx="11">
                  <c:v>22.2</c:v>
                </c:pt>
                <c:pt idx="12">
                  <c:v>23.1</c:v>
                </c:pt>
                <c:pt idx="13">
                  <c:v>26.1</c:v>
                </c:pt>
                <c:pt idx="14">
                  <c:v>17.8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10.1</c:v>
                </c:pt>
                <c:pt idx="1">
                  <c:v/>
                </c:pt>
                <c:pt idx="2">
                  <c:v>8.6</c:v>
                </c:pt>
                <c:pt idx="3">
                  <c:v>11.5</c:v>
                </c:pt>
                <c:pt idx="4">
                  <c:v/>
                </c:pt>
                <c:pt idx="5">
                  <c:v>5.9</c:v>
                </c:pt>
                <c:pt idx="6">
                  <c:v>7.8</c:v>
                </c:pt>
                <c:pt idx="7">
                  <c:v>12.1</c:v>
                </c:pt>
                <c:pt idx="8">
                  <c:v>14.6</c:v>
                </c:pt>
                <c:pt idx="9">
                  <c:v/>
                </c:pt>
                <c:pt idx="10">
                  <c:v>7.4</c:v>
                </c:pt>
                <c:pt idx="11">
                  <c:v>9.6</c:v>
                </c:pt>
                <c:pt idx="12">
                  <c:v>12.9</c:v>
                </c:pt>
                <c:pt idx="13">
                  <c:v>19.2</c:v>
                </c:pt>
                <c:pt idx="14">
                  <c:v>9.9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10.1</c:v>
                </c:pt>
                <c:pt idx="1">
                  <c:v/>
                </c:pt>
                <c:pt idx="2">
                  <c:v>9.5</c:v>
                </c:pt>
                <c:pt idx="3">
                  <c:v>12.9</c:v>
                </c:pt>
                <c:pt idx="4">
                  <c:v>8.9</c:v>
                </c:pt>
                <c:pt idx="5">
                  <c:v/>
                </c:pt>
                <c:pt idx="6">
                  <c:v>17.5</c:v>
                </c:pt>
                <c:pt idx="7">
                  <c:v>25.3</c:v>
                </c:pt>
                <c:pt idx="8">
                  <c:v>2.7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9.2</c:v>
                </c:pt>
                <c:pt idx="1">
                  <c:v>5.6</c:v>
                </c:pt>
                <c:pt idx="2">
                  <c:v>8.6</c:v>
                </c:pt>
                <c:pt idx="3">
                  <c:v>10.1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9.8</c:v>
                </c:pt>
                <c:pt idx="1">
                  <c:v/>
                </c:pt>
                <c:pt idx="2">
                  <c:v>8.1</c:v>
                </c:pt>
                <c:pt idx="3">
                  <c:v>11.4</c:v>
                </c:pt>
                <c:pt idx="4">
                  <c:v/>
                </c:pt>
                <c:pt idx="5">
                  <c:v>9.0</c:v>
                </c:pt>
                <c:pt idx="6">
                  <c:v>9.9</c:v>
                </c:pt>
                <c:pt idx="7">
                  <c:v>10.4</c:v>
                </c:pt>
                <c:pt idx="8">
                  <c:v>9.7</c:v>
                </c:pt>
                <c:pt idx="9">
                  <c:v/>
                </c:pt>
                <c:pt idx="10">
                  <c:v>8.6</c:v>
                </c:pt>
                <c:pt idx="11">
                  <c:v>11.1</c:v>
                </c:pt>
                <c:pt idx="12">
                  <c:v>14.4</c:v>
                </c:pt>
                <c:pt idx="13">
                  <c:v>23.1</c:v>
                </c:pt>
                <c:pt idx="14">
                  <c:v>9.2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9.8</c:v>
                </c:pt>
                <c:pt idx="1">
                  <c:v/>
                </c:pt>
                <c:pt idx="2">
                  <c:v>7.3</c:v>
                </c:pt>
                <c:pt idx="3">
                  <c:v>17.0</c:v>
                </c:pt>
                <c:pt idx="4">
                  <c:v>13.4</c:v>
                </c:pt>
                <c:pt idx="5">
                  <c:v/>
                </c:pt>
                <c:pt idx="6">
                  <c:v>12.2</c:v>
                </c:pt>
                <c:pt idx="7">
                  <c:v>27.0</c:v>
                </c:pt>
                <c:pt idx="8">
                  <c:v>5.1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1.4</c:v>
                </c:pt>
                <c:pt idx="1">
                  <c:v/>
                </c:pt>
                <c:pt idx="2">
                  <c:v>1.8</c:v>
                </c:pt>
                <c:pt idx="3">
                  <c:v>0.8</c:v>
                </c:pt>
                <c:pt idx="4">
                  <c:v/>
                </c:pt>
                <c:pt idx="5">
                  <c:v>0.8</c:v>
                </c:pt>
                <c:pt idx="6">
                  <c:v>0.7</c:v>
                </c:pt>
                <c:pt idx="7">
                  <c:v>1.6</c:v>
                </c:pt>
                <c:pt idx="8">
                  <c:v>1.9</c:v>
                </c:pt>
                <c:pt idx="9">
                  <c:v/>
                </c:pt>
                <c:pt idx="10">
                  <c:v>2.0</c:v>
                </c:pt>
                <c:pt idx="11">
                  <c:v>2.7</c:v>
                </c:pt>
                <c:pt idx="12">
                  <c:v>4.0</c:v>
                </c:pt>
                <c:pt idx="13">
                  <c:v>8.7</c:v>
                </c:pt>
                <c:pt idx="14">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1.4</c:v>
                </c:pt>
                <c:pt idx="1">
                  <c:v/>
                </c:pt>
                <c:pt idx="2">
                  <c:v>1.0</c:v>
                </c:pt>
                <c:pt idx="3">
                  <c:v>1.4</c:v>
                </c:pt>
                <c:pt idx="4">
                  <c:v>1.9</c:v>
                </c:pt>
                <c:pt idx="5">
                  <c:v/>
                </c:pt>
                <c:pt idx="6">
                  <c:v>1.7</c:v>
                </c:pt>
                <c:pt idx="7">
                  <c:v>5.7</c:v>
                </c:pt>
                <c:pt idx="8">
                  <c:v>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6"/>
                <c:pt idx="0">
                  <c:v>2003</c:v>
                </c:pt>
                <c:pt idx="1">
                  <c:v>2005</c:v>
                </c:pt>
                <c:pt idx="2">
                  <c:v>2007</c:v>
                </c:pt>
                <c:pt idx="3">
                  <c:v>2009</c:v>
                </c:pt>
                <c:pt idx="4">
                  <c:v>2011</c:v>
                </c:pt>
                <c:pt idx="5">
                  <c:v>2013</c:v>
                </c:pt>
                <c:pt idx="6">
                  <c:v>2015</c:v>
                </c:pt>
                <c:pt idx="7">
                  <c:v>2017</c:v>
                </c:pt>
                <c:pt idx="8">
                  <c:v>2019</c:v>
                </c:pt>
                <c:pt idx="9">
                  <c:v>2021</c:v>
                </c:pt>
              </c:numCache>
            </c:numRef>
          </c:cat>
          <c:val>
            <c:numRef>
              <c:f>Sheet1!$B$2:$B$11</c:f>
              <c:numCache>
                <c:formatCode>General</c:formatCode>
                <c:ptCount val="16"/>
                <c:pt idx="0">
                  <c:v>2.3</c:v>
                </c:pt>
                <c:pt idx="1">
                  <c:v>2.1</c:v>
                </c:pt>
                <c:pt idx="2">
                  <c:v>3.0</c:v>
                </c:pt>
                <c:pt idx="3">
                  <c:v>3.0</c:v>
                </c:pt>
                <c:pt idx="4">
                  <c:v>3.6</c:v>
                </c:pt>
                <c:pt idx="5">
                  <c:v>2.7</c:v>
                </c:pt>
                <c:pt idx="6">
                  <c:v>2.4</c:v>
                </c:pt>
                <c:pt idx="7">
                  <c:v>1.8</c:v>
                </c:pt>
                <c:pt idx="8">
                  <c:v>1.5</c:v>
                </c:pt>
                <c:pt idx="9">
                  <c:v>1.4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1.6</c:v>
                </c:pt>
                <c:pt idx="1">
                  <c:v/>
                </c:pt>
                <c:pt idx="2">
                  <c:v>1.9</c:v>
                </c:pt>
                <c:pt idx="3">
                  <c:v>1.2</c:v>
                </c:pt>
                <c:pt idx="4">
                  <c:v/>
                </c:pt>
                <c:pt idx="5">
                  <c:v>0.9</c:v>
                </c:pt>
                <c:pt idx="6">
                  <c:v>1.0</c:v>
                </c:pt>
                <c:pt idx="7">
                  <c:v>1.7</c:v>
                </c:pt>
                <c:pt idx="8">
                  <c:v>2.3</c:v>
                </c:pt>
                <c:pt idx="9">
                  <c:v/>
                </c:pt>
                <c:pt idx="10">
                  <c:v>2.8</c:v>
                </c:pt>
                <c:pt idx="11">
                  <c:v>2.8</c:v>
                </c:pt>
                <c:pt idx="12">
                  <c:v>4.4</c:v>
                </c:pt>
                <c:pt idx="13">
                  <c:v>7.3</c:v>
                </c:pt>
                <c:pt idx="14">
                  <c:v>1.2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1.6</c:v>
                </c:pt>
                <c:pt idx="1">
                  <c:v/>
                </c:pt>
                <c:pt idx="2">
                  <c:v>1.1</c:v>
                </c:pt>
                <c:pt idx="3">
                  <c:v>2.3</c:v>
                </c:pt>
                <c:pt idx="4">
                  <c:v>2.2</c:v>
                </c:pt>
                <c:pt idx="5">
                  <c:v/>
                </c:pt>
                <c:pt idx="6">
                  <c:v>1.9</c:v>
                </c:pt>
                <c:pt idx="7">
                  <c:v>6.7</c:v>
                </c:pt>
                <c:pt idx="8">
                  <c:v>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6"/>
                <c:pt idx="0">
                  <c:v>2003</c:v>
                </c:pt>
                <c:pt idx="1">
                  <c:v>2005</c:v>
                </c:pt>
                <c:pt idx="2">
                  <c:v>2007</c:v>
                </c:pt>
                <c:pt idx="3">
                  <c:v>2009</c:v>
                </c:pt>
                <c:pt idx="4">
                  <c:v>2011</c:v>
                </c:pt>
                <c:pt idx="5">
                  <c:v>2013</c:v>
                </c:pt>
                <c:pt idx="6">
                  <c:v>2015</c:v>
                </c:pt>
                <c:pt idx="7">
                  <c:v>2017</c:v>
                </c:pt>
                <c:pt idx="8">
                  <c:v>2019</c:v>
                </c:pt>
                <c:pt idx="9">
                  <c:v>2021</c:v>
                </c:pt>
              </c:numCache>
            </c:numRef>
          </c:cat>
          <c:val>
            <c:numRef>
              <c:f>Sheet1!$B$2:$B$11</c:f>
              <c:numCache>
                <c:formatCode>General</c:formatCode>
                <c:ptCount val="16"/>
                <c:pt idx="0">
                  <c:v>7.4</c:v>
                </c:pt>
                <c:pt idx="1">
                  <c:v>5.5</c:v>
                </c:pt>
                <c:pt idx="2">
                  <c:v>5.6</c:v>
                </c:pt>
                <c:pt idx="3">
                  <c:v>4.7</c:v>
                </c:pt>
                <c:pt idx="4">
                  <c:v>4.2</c:v>
                </c:pt>
                <c:pt idx="5">
                  <c:v>2.9</c:v>
                </c:pt>
                <c:pt idx="6">
                  <c:v>2.5</c:v>
                </c:pt>
                <c:pt idx="7">
                  <c:v>1.8</c:v>
                </c:pt>
                <c:pt idx="8">
                  <c:v>1.7</c:v>
                </c:pt>
                <c:pt idx="9">
                  <c:v>1.6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2.5</c:v>
                </c:pt>
                <c:pt idx="1">
                  <c:v/>
                </c:pt>
                <c:pt idx="2">
                  <c:v>2.9</c:v>
                </c:pt>
                <c:pt idx="3">
                  <c:v>2.1</c:v>
                </c:pt>
                <c:pt idx="4">
                  <c:v/>
                </c:pt>
                <c:pt idx="5">
                  <c:v>1.3</c:v>
                </c:pt>
                <c:pt idx="6">
                  <c:v>1.9</c:v>
                </c:pt>
                <c:pt idx="7">
                  <c:v>2.9</c:v>
                </c:pt>
                <c:pt idx="8">
                  <c:v>3.5</c:v>
                </c:pt>
                <c:pt idx="9">
                  <c:v/>
                </c:pt>
                <c:pt idx="10">
                  <c:v>2.9</c:v>
                </c:pt>
                <c:pt idx="11">
                  <c:v>3.5</c:v>
                </c:pt>
                <c:pt idx="12">
                  <c:v>5.6</c:v>
                </c:pt>
                <c:pt idx="13">
                  <c:v>6.5</c:v>
                </c:pt>
                <c:pt idx="14">
                  <c:v>2.1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2.5</c:v>
                </c:pt>
                <c:pt idx="1">
                  <c:v/>
                </c:pt>
                <c:pt idx="2">
                  <c:v>1.8</c:v>
                </c:pt>
                <c:pt idx="3">
                  <c:v>3.6</c:v>
                </c:pt>
                <c:pt idx="4">
                  <c:v>3.6</c:v>
                </c:pt>
                <c:pt idx="5">
                  <c:v/>
                </c:pt>
                <c:pt idx="6">
                  <c:v>3.5</c:v>
                </c:pt>
                <c:pt idx="7">
                  <c:v>10.9</c:v>
                </c:pt>
                <c:pt idx="8">
                  <c:v>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15.1</c:v>
                </c:pt>
                <c:pt idx="1">
                  <c:v/>
                </c:pt>
                <c:pt idx="2">
                  <c:v>13.2</c:v>
                </c:pt>
                <c:pt idx="3">
                  <c:v>16.9</c:v>
                </c:pt>
                <c:pt idx="4">
                  <c:v/>
                </c:pt>
                <c:pt idx="5">
                  <c:v>14.6</c:v>
                </c:pt>
                <c:pt idx="6">
                  <c:v>14.5</c:v>
                </c:pt>
                <c:pt idx="7">
                  <c:v>14.8</c:v>
                </c:pt>
                <c:pt idx="8">
                  <c:v>16.1</c:v>
                </c:pt>
                <c:pt idx="9">
                  <c:v/>
                </c:pt>
                <c:pt idx="10">
                  <c:v>16.3</c:v>
                </c:pt>
                <c:pt idx="11">
                  <c:v>15.3</c:v>
                </c:pt>
                <c:pt idx="12">
                  <c:v>19.9</c:v>
                </c:pt>
                <c:pt idx="13">
                  <c:v>15.2</c:v>
                </c:pt>
                <c:pt idx="14">
                  <c:v>14.7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6"/>
                <c:pt idx="0">
                  <c:v>2003</c:v>
                </c:pt>
                <c:pt idx="1">
                  <c:v>2005</c:v>
                </c:pt>
                <c:pt idx="2">
                  <c:v>2007</c:v>
                </c:pt>
                <c:pt idx="3">
                  <c:v>2009</c:v>
                </c:pt>
                <c:pt idx="4">
                  <c:v>2011</c:v>
                </c:pt>
                <c:pt idx="5">
                  <c:v>2013</c:v>
                </c:pt>
                <c:pt idx="6">
                  <c:v>2015</c:v>
                </c:pt>
                <c:pt idx="7">
                  <c:v>2017</c:v>
                </c:pt>
                <c:pt idx="8">
                  <c:v>2019</c:v>
                </c:pt>
                <c:pt idx="9">
                  <c:v>2021</c:v>
                </c:pt>
              </c:numCache>
            </c:numRef>
          </c:cat>
          <c:val>
            <c:numRef>
              <c:f>Sheet1!$B$2:$B$11</c:f>
              <c:numCache>
                <c:formatCode>General</c:formatCode>
                <c:ptCount val="16"/>
                <c:pt idx="0">
                  <c:v>10.3</c:v>
                </c:pt>
                <c:pt idx="1">
                  <c:v>5.5</c:v>
                </c:pt>
                <c:pt idx="2">
                  <c:v>6.4</c:v>
                </c:pt>
                <c:pt idx="3">
                  <c:v>6.8</c:v>
                </c:pt>
                <c:pt idx="4">
                  <c:v>8.7</c:v>
                </c:pt>
                <c:pt idx="5">
                  <c:v>7.4</c:v>
                </c:pt>
                <c:pt idx="6">
                  <c:v>4.5</c:v>
                </c:pt>
                <c:pt idx="7">
                  <c:v>3.0</c:v>
                </c:pt>
                <c:pt idx="8">
                  <c:v>2.4</c:v>
                </c:pt>
                <c:pt idx="9">
                  <c:v>2.5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15.9</c:v>
                </c:pt>
                <c:pt idx="1">
                  <c:v/>
                </c:pt>
                <c:pt idx="2">
                  <c:v>15.3</c:v>
                </c:pt>
                <c:pt idx="3">
                  <c:v>16.5</c:v>
                </c:pt>
                <c:pt idx="4">
                  <c:v/>
                </c:pt>
                <c:pt idx="5">
                  <c:v>13.5</c:v>
                </c:pt>
                <c:pt idx="6">
                  <c:v>14.5</c:v>
                </c:pt>
                <c:pt idx="7">
                  <c:v>17.4</c:v>
                </c:pt>
                <c:pt idx="8">
                  <c:v>18.2</c:v>
                </c:pt>
                <c:pt idx="9">
                  <c:v/>
                </c:pt>
                <c:pt idx="10">
                  <c:v>16.0</c:v>
                </c:pt>
                <c:pt idx="11">
                  <c:v>15.3</c:v>
                </c:pt>
                <c:pt idx="12">
                  <c:v>20.1</c:v>
                </c:pt>
                <c:pt idx="13">
                  <c:v>22.6</c:v>
                </c:pt>
                <c:pt idx="14">
                  <c:v>15.4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15.9</c:v>
                </c:pt>
                <c:pt idx="1">
                  <c:v/>
                </c:pt>
                <c:pt idx="2">
                  <c:v>14.7</c:v>
                </c:pt>
                <c:pt idx="3">
                  <c:v>20.9</c:v>
                </c:pt>
                <c:pt idx="4">
                  <c:v>17.6</c:v>
                </c:pt>
                <c:pt idx="5">
                  <c:v/>
                </c:pt>
                <c:pt idx="6">
                  <c:v>22.6</c:v>
                </c:pt>
                <c:pt idx="7">
                  <c:v>33.0</c:v>
                </c:pt>
                <c:pt idx="8">
                  <c:v>8.5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25.7</c:v>
                </c:pt>
                <c:pt idx="1">
                  <c:v>32.0</c:v>
                </c:pt>
                <c:pt idx="2">
                  <c:v/>
                </c:pt>
                <c:pt idx="3">
                  <c:v/>
                </c:pt>
                <c:pt idx="4">
                  <c:v/>
                </c:pt>
                <c:pt idx="5">
                  <c:v>28.2</c:v>
                </c:pt>
                <c:pt idx="6">
                  <c:v>26.9</c:v>
                </c:pt>
                <c:pt idx="7">
                  <c:v>22.5</c:v>
                </c:pt>
                <c:pt idx="8">
                  <c:v>22.1</c:v>
                </c:pt>
                <c:pt idx="9">
                  <c:v>23.1</c:v>
                </c:pt>
                <c:pt idx="10">
                  <c:v>20.1</c:v>
                </c:pt>
                <c:pt idx="11">
                  <c:v>16.5</c:v>
                </c:pt>
                <c:pt idx="12">
                  <c:v>16.3</c:v>
                </c:pt>
                <c:pt idx="13">
                  <c:v>20.3</c:v>
                </c:pt>
                <c:pt idx="14">
                  <c:v>15.9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29.3</c:v>
                </c:pt>
                <c:pt idx="1">
                  <c:v/>
                </c:pt>
                <c:pt idx="2">
                  <c:v>28.0</c:v>
                </c:pt>
                <c:pt idx="3">
                  <c:v>30.6</c:v>
                </c:pt>
                <c:pt idx="4">
                  <c:v/>
                </c:pt>
                <c:pt idx="5">
                  <c:v>10.5</c:v>
                </c:pt>
                <c:pt idx="6">
                  <c:v>22.6</c:v>
                </c:pt>
                <c:pt idx="7">
                  <c:v>36.2</c:v>
                </c:pt>
                <c:pt idx="8">
                  <c:v>50.3</c:v>
                </c:pt>
                <c:pt idx="9">
                  <c:v/>
                </c:pt>
                <c:pt idx="10">
                  <c:v>13.3</c:v>
                </c:pt>
                <c:pt idx="11">
                  <c:v>23.3</c:v>
                </c:pt>
                <c:pt idx="12">
                  <c:v>34.3</c:v>
                </c:pt>
                <c:pt idx="13">
                  <c:v>34.5</c:v>
                </c:pt>
                <c:pt idx="14">
                  <c:v>29.9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29.3</c:v>
                </c:pt>
                <c:pt idx="1">
                  <c:v/>
                </c:pt>
                <c:pt idx="2">
                  <c:v>29.3</c:v>
                </c:pt>
                <c:pt idx="3">
                  <c:v>35.3</c:v>
                </c:pt>
                <c:pt idx="4">
                  <c:v>21.0</c:v>
                </c:pt>
                <c:pt idx="5">
                  <c:v/>
                </c:pt>
                <c:pt idx="6">
                  <c:v>67.9</c:v>
                </c:pt>
                <c:pt idx="7">
                  <c:v>62.9</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54.3</c:v>
                </c:pt>
                <c:pt idx="1">
                  <c:v>46.4</c:v>
                </c:pt>
                <c:pt idx="2">
                  <c:v/>
                </c:pt>
                <c:pt idx="3">
                  <c:v/>
                </c:pt>
                <c:pt idx="4">
                  <c:v/>
                </c:pt>
                <c:pt idx="5">
                  <c:v>41.5</c:v>
                </c:pt>
                <c:pt idx="6">
                  <c:v>42.7</c:v>
                </c:pt>
                <c:pt idx="7">
                  <c:v>44.7</c:v>
                </c:pt>
                <c:pt idx="8">
                  <c:v>46.3</c:v>
                </c:pt>
                <c:pt idx="9">
                  <c:v>47.5</c:v>
                </c:pt>
                <c:pt idx="10">
                  <c:v>42.8</c:v>
                </c:pt>
                <c:pt idx="11">
                  <c:v>39.4</c:v>
                </c:pt>
                <c:pt idx="12">
                  <c:v>38.9</c:v>
                </c:pt>
                <c:pt idx="13">
                  <c:v>39.8</c:v>
                </c:pt>
                <c:pt idx="14">
                  <c:v>29.3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2.3</c:v>
                </c:pt>
                <c:pt idx="1">
                  <c:v/>
                </c:pt>
                <c:pt idx="2">
                  <c:v>2.4</c:v>
                </c:pt>
                <c:pt idx="3">
                  <c:v>2.1</c:v>
                </c:pt>
                <c:pt idx="4">
                  <c:v/>
                </c:pt>
                <c:pt idx="5">
                  <c:v>2.5</c:v>
                </c:pt>
                <c:pt idx="6">
                  <c:v>2.2</c:v>
                </c:pt>
                <c:pt idx="7">
                  <c:v>1.7</c:v>
                </c:pt>
                <c:pt idx="8">
                  <c:v>2.6</c:v>
                </c:pt>
                <c:pt idx="9">
                  <c:v/>
                </c:pt>
                <c:pt idx="10">
                  <c:v>2.4</c:v>
                </c:pt>
                <c:pt idx="11">
                  <c:v>2.8</c:v>
                </c:pt>
                <c:pt idx="12">
                  <c:v>4.7</c:v>
                </c:pt>
                <c:pt idx="13">
                  <c:v>8.9</c:v>
                </c:pt>
                <c:pt idx="14">
                  <c:v>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2.3</c:v>
                </c:pt>
                <c:pt idx="1">
                  <c:v/>
                </c:pt>
                <c:pt idx="2">
                  <c:v>1.5</c:v>
                </c:pt>
                <c:pt idx="3">
                  <c:v>4.5</c:v>
                </c:pt>
                <c:pt idx="4">
                  <c:v>3.2</c:v>
                </c:pt>
                <c:pt idx="5">
                  <c:v/>
                </c:pt>
                <c:pt idx="6">
                  <c:v>3.4</c:v>
                </c:pt>
                <c:pt idx="7">
                  <c:v>12.0</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7.7</c:v>
                </c:pt>
                <c:pt idx="1">
                  <c:v>5.4</c:v>
                </c:pt>
                <c:pt idx="2">
                  <c:v/>
                </c:pt>
                <c:pt idx="3">
                  <c:v/>
                </c:pt>
                <c:pt idx="4">
                  <c:v/>
                </c:pt>
                <c:pt idx="5">
                  <c:v>3.9</c:v>
                </c:pt>
                <c:pt idx="6">
                  <c:v>2.8</c:v>
                </c:pt>
                <c:pt idx="7">
                  <c:v>4.2</c:v>
                </c:pt>
                <c:pt idx="8">
                  <c:v>4.3</c:v>
                </c:pt>
                <c:pt idx="9">
                  <c:v>4.5</c:v>
                </c:pt>
                <c:pt idx="10">
                  <c:v>4.0</c:v>
                </c:pt>
                <c:pt idx="11">
                  <c:v>2.8</c:v>
                </c:pt>
                <c:pt idx="12">
                  <c:v>2.4</c:v>
                </c:pt>
                <c:pt idx="13">
                  <c:v>2.3</c:v>
                </c:pt>
                <c:pt idx="14">
                  <c:v>2.3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4.9</c:v>
                </c:pt>
                <c:pt idx="1">
                  <c:v/>
                </c:pt>
                <c:pt idx="2">
                  <c:v>4.9</c:v>
                </c:pt>
                <c:pt idx="3">
                  <c:v>4.8</c:v>
                </c:pt>
                <c:pt idx="4">
                  <c:v/>
                </c:pt>
                <c:pt idx="5">
                  <c:v>1.3</c:v>
                </c:pt>
                <c:pt idx="6">
                  <c:v>2.8</c:v>
                </c:pt>
                <c:pt idx="7">
                  <c:v>5.0</c:v>
                </c:pt>
                <c:pt idx="8">
                  <c:v>10.7</c:v>
                </c:pt>
                <c:pt idx="9">
                  <c:v/>
                </c:pt>
                <c:pt idx="10">
                  <c:v>3.1</c:v>
                </c:pt>
                <c:pt idx="11">
                  <c:v>6.2</c:v>
                </c:pt>
                <c:pt idx="12">
                  <c:v>7.8</c:v>
                </c:pt>
                <c:pt idx="13">
                  <c:v>10.8</c:v>
                </c:pt>
                <c:pt idx="14">
                  <c:v>4.7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4.9</c:v>
                </c:pt>
                <c:pt idx="1">
                  <c:v/>
                </c:pt>
                <c:pt idx="2">
                  <c:v>4.2</c:v>
                </c:pt>
                <c:pt idx="3">
                  <c:v>7.4</c:v>
                </c:pt>
                <c:pt idx="4">
                  <c:v>5.2</c:v>
                </c:pt>
                <c:pt idx="5">
                  <c:v/>
                </c:pt>
                <c:pt idx="6">
                  <c:v>9.5</c:v>
                </c:pt>
                <c:pt idx="7">
                  <c:v>18.5</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8.6</c:v>
                </c:pt>
                <c:pt idx="1">
                  <c:v>7.2</c:v>
                </c:pt>
                <c:pt idx="2">
                  <c:v>4.9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21.3</c:v>
                </c:pt>
                <c:pt idx="1">
                  <c:v/>
                </c:pt>
                <c:pt idx="2">
                  <c:v>19.5</c:v>
                </c:pt>
                <c:pt idx="3">
                  <c:v>23.3</c:v>
                </c:pt>
                <c:pt idx="4">
                  <c:v/>
                </c:pt>
                <c:pt idx="5">
                  <c:v>6.3</c:v>
                </c:pt>
                <c:pt idx="6">
                  <c:v>14.3</c:v>
                </c:pt>
                <c:pt idx="7">
                  <c:v>27.7</c:v>
                </c:pt>
                <c:pt idx="8">
                  <c:v>38.7</c:v>
                </c:pt>
                <c:pt idx="9">
                  <c:v/>
                </c:pt>
                <c:pt idx="10">
                  <c:v>7.0</c:v>
                </c:pt>
                <c:pt idx="11">
                  <c:v>14.7</c:v>
                </c:pt>
                <c:pt idx="12">
                  <c:v>24.4</c:v>
                </c:pt>
                <c:pt idx="13">
                  <c:v>22.8</c:v>
                </c:pt>
                <c:pt idx="14">
                  <c:v>22.0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21.3</c:v>
                </c:pt>
                <c:pt idx="1">
                  <c:v/>
                </c:pt>
                <c:pt idx="2">
                  <c:v>21.8</c:v>
                </c:pt>
                <c:pt idx="3">
                  <c:v>24.5</c:v>
                </c:pt>
                <c:pt idx="4">
                  <c:v>14.3</c:v>
                </c:pt>
                <c:pt idx="5">
                  <c:v/>
                </c:pt>
                <c:pt idx="6">
                  <c:v>50.3</c:v>
                </c:pt>
                <c:pt idx="7">
                  <c:v>43.2</c:v>
                </c:pt>
                <c:pt idx="8">
                  <c:v>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37.2</c:v>
                </c:pt>
                <c:pt idx="1">
                  <c:v>33.8</c:v>
                </c:pt>
                <c:pt idx="2">
                  <c:v/>
                </c:pt>
                <c:pt idx="3">
                  <c:v/>
                </c:pt>
                <c:pt idx="4">
                  <c:v/>
                </c:pt>
                <c:pt idx="5">
                  <c:v>31.1</c:v>
                </c:pt>
                <c:pt idx="6">
                  <c:v>33.0</c:v>
                </c:pt>
                <c:pt idx="7">
                  <c:v>34.1</c:v>
                </c:pt>
                <c:pt idx="8">
                  <c:v>36.3</c:v>
                </c:pt>
                <c:pt idx="9">
                  <c:v>37.1</c:v>
                </c:pt>
                <c:pt idx="10">
                  <c:v>35.2</c:v>
                </c:pt>
                <c:pt idx="11">
                  <c:v>31.3</c:v>
                </c:pt>
                <c:pt idx="12">
                  <c:v>29.8</c:v>
                </c:pt>
                <c:pt idx="13">
                  <c:v>29.7</c:v>
                </c:pt>
                <c:pt idx="14">
                  <c:v>21.3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15.1</c:v>
                </c:pt>
                <c:pt idx="1">
                  <c:v/>
                </c:pt>
                <c:pt idx="2">
                  <c:v>13.8</c:v>
                </c:pt>
                <c:pt idx="3">
                  <c:v>19.0</c:v>
                </c:pt>
                <c:pt idx="4">
                  <c:v>15.5</c:v>
                </c:pt>
                <c:pt idx="5">
                  <c:v/>
                </c:pt>
                <c:pt idx="6">
                  <c:v>19.1</c:v>
                </c:pt>
                <c:pt idx="7">
                  <c:v>26.9</c:v>
                </c:pt>
                <c:pt idx="8">
                  <c:v>10.1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19.0</c:v>
                </c:pt>
                <c:pt idx="1">
                  <c:v/>
                </c:pt>
                <c:pt idx="2">
                  <c:v>19.2</c:v>
                </c:pt>
                <c:pt idx="3">
                  <c:v>18.6</c:v>
                </c:pt>
                <c:pt idx="4">
                  <c:v/>
                </c:pt>
                <c:pt idx="5">
                  <c:v>17.9</c:v>
                </c:pt>
                <c:pt idx="6">
                  <c:v>15.2</c:v>
                </c:pt>
                <c:pt idx="7">
                  <c:v>18.3</c:v>
                </c:pt>
                <c:pt idx="8">
                  <c:v>20.8</c:v>
                </c:pt>
                <c:pt idx="9">
                  <c:v/>
                </c:pt>
                <c:pt idx="10">
                  <c:v>33.2</c:v>
                </c:pt>
                <c:pt idx="11">
                  <c:v>25.4</c:v>
                </c:pt>
                <c:pt idx="12">
                  <c:v>22.8</c:v>
                </c:pt>
                <c:pt idx="13">
                  <c:v/>
                </c:pt>
                <c:pt idx="14">
                  <c:v>18.1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19.0</c:v>
                </c:pt>
                <c:pt idx="1">
                  <c:v/>
                </c:pt>
                <c:pt idx="2">
                  <c:v>16.3</c:v>
                </c:pt>
                <c:pt idx="3">
                  <c:v>25.6</c:v>
                </c:pt>
                <c:pt idx="4">
                  <c:v>24.6</c:v>
                </c:pt>
                <c:pt idx="5">
                  <c:v/>
                </c:pt>
                <c:pt idx="6">
                  <c:v>16.4</c:v>
                </c:pt>
                <c:pt idx="7">
                  <c:v>30.8</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21.9</c:v>
                </c:pt>
                <c:pt idx="1">
                  <c:v>22.6</c:v>
                </c:pt>
                <c:pt idx="2">
                  <c:v/>
                </c:pt>
                <c:pt idx="3">
                  <c:v/>
                </c:pt>
                <c:pt idx="4">
                  <c:v/>
                </c:pt>
                <c:pt idx="5">
                  <c:v>21.6</c:v>
                </c:pt>
                <c:pt idx="6">
                  <c:v>18.6</c:v>
                </c:pt>
                <c:pt idx="7">
                  <c:v>24.3</c:v>
                </c:pt>
                <c:pt idx="8">
                  <c:v>21.4</c:v>
                </c:pt>
                <c:pt idx="9">
                  <c:v>22.7</c:v>
                </c:pt>
                <c:pt idx="10">
                  <c:v>20.7</c:v>
                </c:pt>
                <c:pt idx="11">
                  <c:v>18.9</c:v>
                </c:pt>
                <c:pt idx="12">
                  <c:v>18.7</c:v>
                </c:pt>
                <c:pt idx="13">
                  <c:v>19.6</c:v>
                </c:pt>
                <c:pt idx="14">
                  <c:v>19.0</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51.5</c:v>
                </c:pt>
                <c:pt idx="1">
                  <c:v/>
                </c:pt>
                <c:pt idx="2">
                  <c:v>56.9</c:v>
                </c:pt>
                <c:pt idx="3">
                  <c:v>47.3</c:v>
                </c:pt>
                <c:pt idx="4">
                  <c:v/>
                </c:pt>
                <c:pt idx="5">
                  <c:v>55.3</c:v>
                </c:pt>
                <c:pt idx="6">
                  <c:v>56.0</c:v>
                </c:pt>
                <c:pt idx="7">
                  <c:v>52.9</c:v>
                </c:pt>
                <c:pt idx="8">
                  <c:v>48.6</c:v>
                </c:pt>
                <c:pt idx="9">
                  <c:v/>
                </c:pt>
                <c:pt idx="10">
                  <c:v>45.6</c:v>
                </c:pt>
                <c:pt idx="11">
                  <c:v>54.1</c:v>
                </c:pt>
                <c:pt idx="12">
                  <c:v>43.9</c:v>
                </c:pt>
                <c:pt idx="13">
                  <c:v/>
                </c:pt>
                <c:pt idx="14">
                  <c:v>52.4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51.5</c:v>
                </c:pt>
                <c:pt idx="1">
                  <c:v/>
                </c:pt>
                <c:pt idx="2">
                  <c:v>55.1</c:v>
                </c:pt>
                <c:pt idx="3">
                  <c:v>41.2</c:v>
                </c:pt>
                <c:pt idx="4">
                  <c:v>41.7</c:v>
                </c:pt>
                <c:pt idx="5">
                  <c:v/>
                </c:pt>
                <c:pt idx="6">
                  <c:v>53.9</c:v>
                </c:pt>
                <c:pt idx="7">
                  <c:v>44.2</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51.1</c:v>
                </c:pt>
                <c:pt idx="1">
                  <c:v>51.5</c:v>
                </c:pt>
                <c:pt idx="2">
                  <c:v/>
                </c:pt>
                <c:pt idx="3">
                  <c:v/>
                </c:pt>
                <c:pt idx="4">
                  <c:v/>
                </c:pt>
                <c:pt idx="5">
                  <c:v>56.4</c:v>
                </c:pt>
                <c:pt idx="6">
                  <c:v>64.7</c:v>
                </c:pt>
                <c:pt idx="7">
                  <c:v>64.2</c:v>
                </c:pt>
                <c:pt idx="8">
                  <c:v>56.8</c:v>
                </c:pt>
                <c:pt idx="9">
                  <c:v>60.8</c:v>
                </c:pt>
                <c:pt idx="10">
                  <c:v>55.2</c:v>
                </c:pt>
                <c:pt idx="11">
                  <c:v>60.2</c:v>
                </c:pt>
                <c:pt idx="12">
                  <c:v>59.5</c:v>
                </c:pt>
                <c:pt idx="13">
                  <c:v>55.3</c:v>
                </c:pt>
                <c:pt idx="14">
                  <c:v>51.5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29.2</c:v>
                </c:pt>
                <c:pt idx="1">
                  <c:v/>
                </c:pt>
                <c:pt idx="2">
                  <c:v>23.9</c:v>
                </c:pt>
                <c:pt idx="3">
                  <c:v>34.4</c:v>
                </c:pt>
                <c:pt idx="4">
                  <c:v/>
                </c:pt>
                <c:pt idx="5">
                  <c:v>14.5</c:v>
                </c:pt>
                <c:pt idx="6">
                  <c:v>23.7</c:v>
                </c:pt>
                <c:pt idx="7">
                  <c:v>29.2</c:v>
                </c:pt>
                <c:pt idx="8">
                  <c:v>34.2</c:v>
                </c:pt>
                <c:pt idx="9">
                  <c:v/>
                </c:pt>
                <c:pt idx="10">
                  <c:v>16.7</c:v>
                </c:pt>
                <c:pt idx="11">
                  <c:v>14.1</c:v>
                </c:pt>
                <c:pt idx="12">
                  <c:v>22.0</c:v>
                </c:pt>
                <c:pt idx="13">
                  <c:v/>
                </c:pt>
                <c:pt idx="14">
                  <c:v>31.1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29.2</c:v>
                </c:pt>
                <c:pt idx="1">
                  <c:v/>
                </c:pt>
                <c:pt idx="2">
                  <c:v>30.3</c:v>
                </c:pt>
                <c:pt idx="3">
                  <c:v>27.5</c:v>
                </c:pt>
                <c:pt idx="4">
                  <c:v>24.0</c:v>
                </c:pt>
                <c:pt idx="5">
                  <c:v/>
                </c:pt>
                <c:pt idx="6">
                  <c:v>30.3</c:v>
                </c:pt>
                <c:pt idx="7">
                  <c:v>25.2</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12.4</c:v>
                </c:pt>
                <c:pt idx="1">
                  <c:v/>
                </c:pt>
                <c:pt idx="2">
                  <c:v>9.4</c:v>
                </c:pt>
                <c:pt idx="3">
                  <c:v>14.8</c:v>
                </c:pt>
                <c:pt idx="4">
                  <c:v/>
                </c:pt>
                <c:pt idx="5">
                  <c:v>5.1</c:v>
                </c:pt>
                <c:pt idx="6">
                  <c:v>6.5</c:v>
                </c:pt>
                <c:pt idx="7">
                  <c:v>11.5</c:v>
                </c:pt>
                <c:pt idx="8">
                  <c:v>16.5</c:v>
                </c:pt>
                <c:pt idx="9">
                  <c:v/>
                </c:pt>
                <c:pt idx="10">
                  <c:v>15.4</c:v>
                </c:pt>
                <c:pt idx="11">
                  <c:v>8.3</c:v>
                </c:pt>
                <c:pt idx="12">
                  <c:v>11.0</c:v>
                </c:pt>
                <c:pt idx="13">
                  <c:v/>
                </c:pt>
                <c:pt idx="14">
                  <c:v>12.6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12.4</c:v>
                </c:pt>
                <c:pt idx="1">
                  <c:v/>
                </c:pt>
                <c:pt idx="2">
                  <c:v>11.7</c:v>
                </c:pt>
                <c:pt idx="3">
                  <c:v>13.7</c:v>
                </c:pt>
                <c:pt idx="4">
                  <c:v>18.2</c:v>
                </c:pt>
                <c:pt idx="5">
                  <c:v/>
                </c:pt>
                <c:pt idx="6">
                  <c:v>11.8</c:v>
                </c:pt>
                <c:pt idx="7">
                  <c:v>14.7</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44.8</c:v>
                </c:pt>
                <c:pt idx="1">
                  <c:v/>
                </c:pt>
                <c:pt idx="2">
                  <c:v>36.1</c:v>
                </c:pt>
                <c:pt idx="3">
                  <c:v>52.8</c:v>
                </c:pt>
                <c:pt idx="4">
                  <c:v/>
                </c:pt>
                <c:pt idx="5">
                  <c:v>23.2</c:v>
                </c:pt>
                <c:pt idx="6">
                  <c:v>33.2</c:v>
                </c:pt>
                <c:pt idx="7">
                  <c:v>44.3</c:v>
                </c:pt>
                <c:pt idx="8">
                  <c:v>53.7</c:v>
                </c:pt>
                <c:pt idx="9">
                  <c:v/>
                </c:pt>
                <c:pt idx="10">
                  <c:v>36.1</c:v>
                </c:pt>
                <c:pt idx="11">
                  <c:v>28.8</c:v>
                </c:pt>
                <c:pt idx="12">
                  <c:v>36.6</c:v>
                </c:pt>
                <c:pt idx="13">
                  <c:v/>
                </c:pt>
                <c:pt idx="14">
                  <c:v>46.8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44.8</c:v>
                </c:pt>
                <c:pt idx="1">
                  <c:v/>
                </c:pt>
                <c:pt idx="2">
                  <c:v>45.1</c:v>
                </c:pt>
                <c:pt idx="3">
                  <c:v>45.6</c:v>
                </c:pt>
                <c:pt idx="4">
                  <c:v>43.4</c:v>
                </c:pt>
                <c:pt idx="5">
                  <c:v/>
                </c:pt>
                <c:pt idx="6">
                  <c:v>45.3</c:v>
                </c:pt>
                <c:pt idx="7">
                  <c:v>43.9</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15.0</c:v>
                </c:pt>
                <c:pt idx="1">
                  <c:v/>
                </c:pt>
                <c:pt idx="2">
                  <c:v>12.2</c:v>
                </c:pt>
                <c:pt idx="3">
                  <c:v>17.8</c:v>
                </c:pt>
                <c:pt idx="4">
                  <c:v/>
                </c:pt>
                <c:pt idx="5">
                  <c:v>9.0</c:v>
                </c:pt>
                <c:pt idx="6">
                  <c:v>11.6</c:v>
                </c:pt>
                <c:pt idx="7">
                  <c:v>16.1</c:v>
                </c:pt>
                <c:pt idx="8">
                  <c:v>16.9</c:v>
                </c:pt>
                <c:pt idx="9">
                  <c:v/>
                </c:pt>
                <c:pt idx="10">
                  <c:v>6.1</c:v>
                </c:pt>
                <c:pt idx="11">
                  <c:v>8.3</c:v>
                </c:pt>
                <c:pt idx="12">
                  <c:v>8.0</c:v>
                </c:pt>
                <c:pt idx="13">
                  <c:v/>
                </c:pt>
                <c:pt idx="14">
                  <c:v>16.2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15.0</c:v>
                </c:pt>
                <c:pt idx="1">
                  <c:v/>
                </c:pt>
                <c:pt idx="2">
                  <c:v>16.3</c:v>
                </c:pt>
                <c:pt idx="3">
                  <c:v>12.4</c:v>
                </c:pt>
                <c:pt idx="4">
                  <c:v>8.3</c:v>
                </c:pt>
                <c:pt idx="5">
                  <c:v/>
                </c:pt>
                <c:pt idx="6">
                  <c:v>16.1</c:v>
                </c:pt>
                <c:pt idx="7">
                  <c:v>12.4</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8.0</c:v>
                </c:pt>
                <c:pt idx="1">
                  <c:v/>
                </c:pt>
                <c:pt idx="2">
                  <c:v>7.0</c:v>
                </c:pt>
                <c:pt idx="3">
                  <c:v>8.7</c:v>
                </c:pt>
                <c:pt idx="4">
                  <c:v/>
                </c:pt>
                <c:pt idx="5">
                  <c:v>13.3</c:v>
                </c:pt>
                <c:pt idx="6">
                  <c:v>10.6</c:v>
                </c:pt>
                <c:pt idx="7">
                  <c:v>7.0</c:v>
                </c:pt>
                <c:pt idx="8">
                  <c:v>6.6</c:v>
                </c:pt>
                <c:pt idx="9">
                  <c:v/>
                </c:pt>
                <c:pt idx="10">
                  <c:v>12.5</c:v>
                </c:pt>
                <c:pt idx="11">
                  <c:v>7.4</c:v>
                </c:pt>
                <c:pt idx="12">
                  <c:v>14.6</c:v>
                </c:pt>
                <c:pt idx="13">
                  <c:v/>
                </c:pt>
                <c:pt idx="14">
                  <c:v>6.8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8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Both Sexes</c:v>
                </c:pt>
                <c:pt idx="8">
                  <c:v>No Sexual Contact</c:v>
                </c:pt>
              </c:strCache>
            </c:strRef>
          </c:cat>
          <c:val>
            <c:numRef>
              <c:f>Sheet1!$B$2:$B$10</c:f>
              <c:numCache>
                <c:pt idx="0">
                  <c:v>8.0</c:v>
                </c:pt>
                <c:pt idx="1">
                  <c:v/>
                </c:pt>
                <c:pt idx="2">
                  <c:v>7.0</c:v>
                </c:pt>
                <c:pt idx="3">
                  <c:v>10.2</c:v>
                </c:pt>
                <c:pt idx="4">
                  <c:v>10.5</c:v>
                </c:pt>
                <c:pt idx="5">
                  <c:v/>
                </c:pt>
                <c:pt idx="6">
                  <c:v>7.2</c:v>
                </c:pt>
                <c:pt idx="7">
                  <c:v>12.3</c:v>
                </c:pt>
                <c:pt idx="8">
                  <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6"/>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numCache>
            </c:numRef>
          </c:cat>
          <c:val>
            <c:numRef>
              <c:f>Sheet1!$B$2:$B$16</c:f>
              <c:numCache>
                <c:formatCode>General</c:formatCode>
                <c:ptCount val="16"/>
                <c:pt idx="0">
                  <c:v>30.8</c:v>
                </c:pt>
                <c:pt idx="1">
                  <c:v>31.5</c:v>
                </c:pt>
                <c:pt idx="2">
                  <c:v/>
                </c:pt>
                <c:pt idx="3">
                  <c:v/>
                </c:pt>
                <c:pt idx="4">
                  <c:v/>
                </c:pt>
                <c:pt idx="5">
                  <c:v>24.7</c:v>
                </c:pt>
                <c:pt idx="6">
                  <c:v>21.6</c:v>
                </c:pt>
                <c:pt idx="7">
                  <c:v>25.4</c:v>
                </c:pt>
                <c:pt idx="8">
                  <c:v>23.2</c:v>
                </c:pt>
                <c:pt idx="9">
                  <c:v>22.7</c:v>
                </c:pt>
                <c:pt idx="10">
                  <c:v>17.4</c:v>
                </c:pt>
                <c:pt idx="11">
                  <c:v>15.8</c:v>
                </c:pt>
                <c:pt idx="12">
                  <c:v>14.4</c:v>
                </c:pt>
                <c:pt idx="13">
                  <c:v>14.9</c:v>
                </c:pt>
                <c:pt idx="14">
                  <c:v>15.1</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13.3</c:v>
                </c:pt>
                <c:pt idx="1">
                  <c:v/>
                </c:pt>
                <c:pt idx="2">
                  <c:v>16.2</c:v>
                </c:pt>
                <c:pt idx="3">
                  <c:v>10.1</c:v>
                </c:pt>
                <c:pt idx="4">
                  <c:v/>
                </c:pt>
                <c:pt idx="5">
                  <c:v>14.1</c:v>
                </c:pt>
                <c:pt idx="6">
                  <c:v>12.4</c:v>
                </c:pt>
                <c:pt idx="7">
                  <c:v>13.6</c:v>
                </c:pt>
                <c:pt idx="8">
                  <c:v>13.0</c:v>
                </c:pt>
                <c:pt idx="9">
                  <c:v/>
                </c:pt>
                <c:pt idx="10">
                  <c:v>8.7</c:v>
                </c:pt>
                <c:pt idx="11">
                  <c:v>17.9</c:v>
                </c:pt>
                <c:pt idx="12">
                  <c:v>19.0</c:v>
                </c:pt>
                <c:pt idx="13">
                  <c:v>14.5</c:v>
                </c:pt>
                <c:pt idx="14">
                  <c:v>12.9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13.3</c:v>
                </c:pt>
                <c:pt idx="1">
                  <c:v/>
                </c:pt>
                <c:pt idx="2">
                  <c:v>11.7</c:v>
                </c:pt>
                <c:pt idx="3">
                  <c:v>17.7</c:v>
                </c:pt>
                <c:pt idx="4">
                  <c:v>17.9</c:v>
                </c:pt>
                <c:pt idx="5">
                  <c:v/>
                </c:pt>
                <c:pt idx="6">
                  <c:v>9.8</c:v>
                </c:pt>
                <c:pt idx="7">
                  <c:v>17.3</c:v>
                </c:pt>
                <c:pt idx="8">
                  <c:v>15.5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6"/>
                <c:pt idx="0">
                  <c:v>2003</c:v>
                </c:pt>
                <c:pt idx="1">
                  <c:v>2005</c:v>
                </c:pt>
                <c:pt idx="2">
                  <c:v>2007</c:v>
                </c:pt>
                <c:pt idx="3">
                  <c:v>2009</c:v>
                </c:pt>
                <c:pt idx="4">
                  <c:v>2011</c:v>
                </c:pt>
                <c:pt idx="5">
                  <c:v>2013</c:v>
                </c:pt>
                <c:pt idx="6">
                  <c:v>2015</c:v>
                </c:pt>
                <c:pt idx="7">
                  <c:v>2017</c:v>
                </c:pt>
                <c:pt idx="8">
                  <c:v>2019</c:v>
                </c:pt>
                <c:pt idx="9">
                  <c:v>2021</c:v>
                </c:pt>
              </c:numCache>
            </c:numRef>
          </c:cat>
          <c:val>
            <c:numRef>
              <c:f>Sheet1!$B$2:$B$11</c:f>
              <c:numCache>
                <c:formatCode>General</c:formatCode>
                <c:ptCount val="16"/>
                <c:pt idx="0">
                  <c:v>9.7</c:v>
                </c:pt>
                <c:pt idx="1">
                  <c:v>11.3</c:v>
                </c:pt>
                <c:pt idx="2">
                  <c:v>11.5</c:v>
                </c:pt>
                <c:pt idx="3">
                  <c:v>11.9</c:v>
                </c:pt>
                <c:pt idx="4">
                  <c:v>12.1</c:v>
                </c:pt>
                <c:pt idx="5">
                  <c:v>11.2</c:v>
                </c:pt>
                <c:pt idx="6">
                  <c:v>12.2</c:v>
                </c:pt>
                <c:pt idx="7">
                  <c:v>12.8</c:v>
                </c:pt>
                <c:pt idx="8">
                  <c:v>12.7</c:v>
                </c:pt>
                <c:pt idx="9">
                  <c:v>13.3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13.6</c:v>
                </c:pt>
                <c:pt idx="1">
                  <c:v/>
                </c:pt>
                <c:pt idx="2">
                  <c:v>13.2</c:v>
                </c:pt>
                <c:pt idx="3">
                  <c:v>14.1</c:v>
                </c:pt>
                <c:pt idx="4">
                  <c:v/>
                </c:pt>
                <c:pt idx="5">
                  <c:v>15.9</c:v>
                </c:pt>
                <c:pt idx="6">
                  <c:v>14.4</c:v>
                </c:pt>
                <c:pt idx="7">
                  <c:v>12.0</c:v>
                </c:pt>
                <c:pt idx="8">
                  <c:v>12.4</c:v>
                </c:pt>
                <c:pt idx="9">
                  <c:v/>
                </c:pt>
                <c:pt idx="10">
                  <c:v>12.6</c:v>
                </c:pt>
                <c:pt idx="11">
                  <c:v>16.2</c:v>
                </c:pt>
                <c:pt idx="12">
                  <c:v>15.9</c:v>
                </c:pt>
                <c:pt idx="13">
                  <c:v>13.4</c:v>
                </c:pt>
                <c:pt idx="14">
                  <c:v>13.4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13.6</c:v>
                </c:pt>
                <c:pt idx="1">
                  <c:v/>
                </c:pt>
                <c:pt idx="2">
                  <c:v>13.1</c:v>
                </c:pt>
                <c:pt idx="3">
                  <c:v>14.8</c:v>
                </c:pt>
                <c:pt idx="4">
                  <c:v>15.4</c:v>
                </c:pt>
                <c:pt idx="5">
                  <c:v/>
                </c:pt>
                <c:pt idx="6">
                  <c:v>13.2</c:v>
                </c:pt>
                <c:pt idx="7">
                  <c:v>16.2</c:v>
                </c:pt>
                <c:pt idx="8">
                  <c:v>13.5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6"/>
                <c:pt idx="0">
                  <c:v>2003</c:v>
                </c:pt>
                <c:pt idx="1">
                  <c:v>2005</c:v>
                </c:pt>
                <c:pt idx="2">
                  <c:v>2007</c:v>
                </c:pt>
                <c:pt idx="3">
                  <c:v>2009</c:v>
                </c:pt>
                <c:pt idx="4">
                  <c:v>2011</c:v>
                </c:pt>
                <c:pt idx="5">
                  <c:v>2013</c:v>
                </c:pt>
                <c:pt idx="6">
                  <c:v>2015</c:v>
                </c:pt>
                <c:pt idx="7">
                  <c:v>2017</c:v>
                </c:pt>
                <c:pt idx="8">
                  <c:v>2019</c:v>
                </c:pt>
                <c:pt idx="9">
                  <c:v>2021</c:v>
                </c:pt>
              </c:numCache>
            </c:numRef>
          </c:cat>
          <c:val>
            <c:numRef>
              <c:f>Sheet1!$B$2:$B$11</c:f>
              <c:numCache>
                <c:formatCode>General</c:formatCode>
                <c:ptCount val="16"/>
                <c:pt idx="0">
                  <c:v>13.1</c:v>
                </c:pt>
                <c:pt idx="1">
                  <c:v>13.1</c:v>
                </c:pt>
                <c:pt idx="2">
                  <c:v>14.2</c:v>
                </c:pt>
                <c:pt idx="3">
                  <c:v>12.8</c:v>
                </c:pt>
                <c:pt idx="4">
                  <c:v>14.1</c:v>
                </c:pt>
                <c:pt idx="5">
                  <c:v>13.8</c:v>
                </c:pt>
                <c:pt idx="6">
                  <c:v>14.5</c:v>
                </c:pt>
                <c:pt idx="7">
                  <c:v>14.1</c:v>
                </c:pt>
                <c:pt idx="8">
                  <c:v>14.0</c:v>
                </c:pt>
                <c:pt idx="9">
                  <c:v>13.6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30.0</c:v>
                </c:pt>
                <c:pt idx="1">
                  <c:v/>
                </c:pt>
                <c:pt idx="2">
                  <c:v>27.0</c:v>
                </c:pt>
                <c:pt idx="3">
                  <c:v>33.2</c:v>
                </c:pt>
                <c:pt idx="4">
                  <c:v/>
                </c:pt>
                <c:pt idx="5">
                  <c:v>30.7</c:v>
                </c:pt>
                <c:pt idx="6">
                  <c:v>29.5</c:v>
                </c:pt>
                <c:pt idx="7">
                  <c:v>29.8</c:v>
                </c:pt>
                <c:pt idx="8">
                  <c:v>30.3</c:v>
                </c:pt>
                <c:pt idx="9">
                  <c:v/>
                </c:pt>
                <c:pt idx="10">
                  <c:v>29.8</c:v>
                </c:pt>
                <c:pt idx="11">
                  <c:v>27.1</c:v>
                </c:pt>
                <c:pt idx="12">
                  <c:v>35.0</c:v>
                </c:pt>
                <c:pt idx="13">
                  <c:v>32.6</c:v>
                </c:pt>
                <c:pt idx="14">
                  <c:v>29.6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30.0</c:v>
                </c:pt>
                <c:pt idx="1">
                  <c:v/>
                </c:pt>
                <c:pt idx="2">
                  <c:v>26.2</c:v>
                </c:pt>
                <c:pt idx="3">
                  <c:v>40.2</c:v>
                </c:pt>
                <c:pt idx="4">
                  <c:v>41.0</c:v>
                </c:pt>
                <c:pt idx="5">
                  <c:v/>
                </c:pt>
                <c:pt idx="6">
                  <c:v>25.4</c:v>
                </c:pt>
                <c:pt idx="7">
                  <c:v>43.4</c:v>
                </c:pt>
                <c:pt idx="8">
                  <c:v>31.4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42.5</c:v>
                </c:pt>
                <c:pt idx="1">
                  <c:v/>
                </c:pt>
                <c:pt idx="2">
                  <c:v>30.5</c:v>
                </c:pt>
                <c:pt idx="3">
                  <c:v>55.2</c:v>
                </c:pt>
                <c:pt idx="4">
                  <c:v/>
                </c:pt>
                <c:pt idx="5">
                  <c:v>44.7</c:v>
                </c:pt>
                <c:pt idx="6">
                  <c:v>42.7</c:v>
                </c:pt>
                <c:pt idx="7">
                  <c:v>42.3</c:v>
                </c:pt>
                <c:pt idx="8">
                  <c:v>40.8</c:v>
                </c:pt>
                <c:pt idx="9">
                  <c:v/>
                </c:pt>
                <c:pt idx="10">
                  <c:v>42.2</c:v>
                </c:pt>
                <c:pt idx="11">
                  <c:v>40.9</c:v>
                </c:pt>
                <c:pt idx="12">
                  <c:v>47.2</c:v>
                </c:pt>
                <c:pt idx="13">
                  <c:v>48.2</c:v>
                </c:pt>
                <c:pt idx="14">
                  <c:v>42.2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42.5</c:v>
                </c:pt>
                <c:pt idx="1">
                  <c:v/>
                </c:pt>
                <c:pt idx="2">
                  <c:v>39.2</c:v>
                </c:pt>
                <c:pt idx="3">
                  <c:v>53.6</c:v>
                </c:pt>
                <c:pt idx="4">
                  <c:v>50.5</c:v>
                </c:pt>
                <c:pt idx="5">
                  <c:v/>
                </c:pt>
                <c:pt idx="6">
                  <c:v>39.8</c:v>
                </c:pt>
                <c:pt idx="7">
                  <c:v>55.3</c:v>
                </c:pt>
                <c:pt idx="8">
                  <c:v>41.9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43.9</c:v>
                </c:pt>
                <c:pt idx="1">
                  <c:v>42.5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39.7</c:v>
                </c:pt>
                <c:pt idx="1">
                  <c:v/>
                </c:pt>
                <c:pt idx="2">
                  <c:v>34.6</c:v>
                </c:pt>
                <c:pt idx="3">
                  <c:v>45.1</c:v>
                </c:pt>
                <c:pt idx="4">
                  <c:v/>
                </c:pt>
                <c:pt idx="5">
                  <c:v>38.8</c:v>
                </c:pt>
                <c:pt idx="6">
                  <c:v>39.7</c:v>
                </c:pt>
                <c:pt idx="7">
                  <c:v>40.4</c:v>
                </c:pt>
                <c:pt idx="8">
                  <c:v>40.5</c:v>
                </c:pt>
                <c:pt idx="9">
                  <c:v/>
                </c:pt>
                <c:pt idx="10">
                  <c:v>48.8</c:v>
                </c:pt>
                <c:pt idx="11">
                  <c:v>40.3</c:v>
                </c:pt>
                <c:pt idx="12">
                  <c:v>33.8</c:v>
                </c:pt>
                <c:pt idx="13">
                  <c:v>30.3</c:v>
                </c:pt>
                <c:pt idx="14">
                  <c:v>39.7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39.7</c:v>
                </c:pt>
                <c:pt idx="1">
                  <c:v/>
                </c:pt>
                <c:pt idx="2">
                  <c:v>40.2</c:v>
                </c:pt>
                <c:pt idx="3">
                  <c:v>36.8</c:v>
                </c:pt>
                <c:pt idx="4">
                  <c:v>39.7</c:v>
                </c:pt>
                <c:pt idx="5">
                  <c:v/>
                </c:pt>
                <c:pt idx="6">
                  <c:v>35.3</c:v>
                </c:pt>
                <c:pt idx="7">
                  <c:v>30.6</c:v>
                </c:pt>
                <c:pt idx="8">
                  <c:v>43.6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37.0</c:v>
                </c:pt>
                <c:pt idx="1">
                  <c:v>37.4</c:v>
                </c:pt>
                <c:pt idx="2">
                  <c:v>37.4</c:v>
                </c:pt>
                <c:pt idx="3">
                  <c:v>39.7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9.4</c:v>
                </c:pt>
                <c:pt idx="1">
                  <c:v/>
                </c:pt>
                <c:pt idx="2">
                  <c:v>12.1</c:v>
                </c:pt>
                <c:pt idx="3">
                  <c:v>6.6</c:v>
                </c:pt>
                <c:pt idx="4">
                  <c:v/>
                </c:pt>
                <c:pt idx="5">
                  <c:v>9.5</c:v>
                </c:pt>
                <c:pt idx="6">
                  <c:v>8.8</c:v>
                </c:pt>
                <c:pt idx="7">
                  <c:v>9.5</c:v>
                </c:pt>
                <c:pt idx="8">
                  <c:v>9.4</c:v>
                </c:pt>
                <c:pt idx="9">
                  <c:v/>
                </c:pt>
                <c:pt idx="10">
                  <c:v>6.6</c:v>
                </c:pt>
                <c:pt idx="11">
                  <c:v>12.5</c:v>
                </c:pt>
                <c:pt idx="12">
                  <c:v>14.2</c:v>
                </c:pt>
                <c:pt idx="13">
                  <c:v>13.0</c:v>
                </c:pt>
                <c:pt idx="14">
                  <c:v>9.0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9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9.4</c:v>
                </c:pt>
                <c:pt idx="1">
                  <c:v/>
                </c:pt>
                <c:pt idx="2">
                  <c:v>8.8</c:v>
                </c:pt>
                <c:pt idx="3">
                  <c:v>10.4</c:v>
                </c:pt>
                <c:pt idx="4">
                  <c:v>9.7</c:v>
                </c:pt>
                <c:pt idx="5">
                  <c:v/>
                </c:pt>
                <c:pt idx="6">
                  <c:v>10.7</c:v>
                </c:pt>
                <c:pt idx="7">
                  <c:v>14.0</c:v>
                </c:pt>
                <c:pt idx="8">
                  <c:v>7.4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4.6</c:v>
                </c:pt>
                <c:pt idx="1">
                  <c:v/>
                </c:pt>
                <c:pt idx="2">
                  <c:v>5.0</c:v>
                </c:pt>
                <c:pt idx="3">
                  <c:v>4.0</c:v>
                </c:pt>
                <c:pt idx="4">
                  <c:v/>
                </c:pt>
                <c:pt idx="5">
                  <c:v>3.8</c:v>
                </c:pt>
                <c:pt idx="6">
                  <c:v>1.4</c:v>
                </c:pt>
                <c:pt idx="7">
                  <c:v>4.1</c:v>
                </c:pt>
                <c:pt idx="8">
                  <c:v>6.7</c:v>
                </c:pt>
                <c:pt idx="9">
                  <c:v/>
                </c:pt>
                <c:pt idx="10">
                  <c:v>7.8</c:v>
                </c:pt>
                <c:pt idx="11">
                  <c:v>6.4</c:v>
                </c:pt>
                <c:pt idx="12">
                  <c:v>8.4</c:v>
                </c:pt>
                <c:pt idx="13">
                  <c:v>10.9</c:v>
                </c:pt>
                <c:pt idx="14">
                  <c:v>4.2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13.0</c:v>
                </c:pt>
                <c:pt idx="1">
                  <c:v>12.5</c:v>
                </c:pt>
                <c:pt idx="2">
                  <c:v>10.4</c:v>
                </c:pt>
                <c:pt idx="3">
                  <c:v>9.4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5.9</c:v>
                </c:pt>
                <c:pt idx="1">
                  <c:v/>
                </c:pt>
                <c:pt idx="2">
                  <c:v>8.0</c:v>
                </c:pt>
                <c:pt idx="3">
                  <c:v>3.5</c:v>
                </c:pt>
                <c:pt idx="4">
                  <c:v/>
                </c:pt>
                <c:pt idx="5">
                  <c:v>5.9</c:v>
                </c:pt>
                <c:pt idx="6">
                  <c:v>5.4</c:v>
                </c:pt>
                <c:pt idx="7">
                  <c:v>6.2</c:v>
                </c:pt>
                <c:pt idx="8">
                  <c:v>5.7</c:v>
                </c:pt>
                <c:pt idx="9">
                  <c:v/>
                </c:pt>
                <c:pt idx="10">
                  <c:v>3.4</c:v>
                </c:pt>
                <c:pt idx="11">
                  <c:v>8.2</c:v>
                </c:pt>
                <c:pt idx="12">
                  <c:v>10.3</c:v>
                </c:pt>
                <c:pt idx="13">
                  <c:v>7.5</c:v>
                </c:pt>
                <c:pt idx="14">
                  <c:v>5.5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5.9</c:v>
                </c:pt>
                <c:pt idx="1">
                  <c:v/>
                </c:pt>
                <c:pt idx="2">
                  <c:v>5.4</c:v>
                </c:pt>
                <c:pt idx="3">
                  <c:v>6.1</c:v>
                </c:pt>
                <c:pt idx="4">
                  <c:v>6.4</c:v>
                </c:pt>
                <c:pt idx="5">
                  <c:v/>
                </c:pt>
                <c:pt idx="6">
                  <c:v>6.7</c:v>
                </c:pt>
                <c:pt idx="7">
                  <c:v>10.7</c:v>
                </c:pt>
                <c:pt idx="8">
                  <c:v>4.1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9.4</c:v>
                </c:pt>
                <c:pt idx="1">
                  <c:v>7.7</c:v>
                </c:pt>
                <c:pt idx="2">
                  <c:v>7.2</c:v>
                </c:pt>
                <c:pt idx="3">
                  <c:v>5.9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18.2</c:v>
                </c:pt>
                <c:pt idx="1">
                  <c:v/>
                </c:pt>
                <c:pt idx="2">
                  <c:v>16.0</c:v>
                </c:pt>
                <c:pt idx="3">
                  <c:v>20.3</c:v>
                </c:pt>
                <c:pt idx="4">
                  <c:v/>
                </c:pt>
                <c:pt idx="5">
                  <c:v>18.6</c:v>
                </c:pt>
                <c:pt idx="6">
                  <c:v>17.6</c:v>
                </c:pt>
                <c:pt idx="7">
                  <c:v>18.0</c:v>
                </c:pt>
                <c:pt idx="8">
                  <c:v>18.2</c:v>
                </c:pt>
                <c:pt idx="9">
                  <c:v/>
                </c:pt>
                <c:pt idx="10">
                  <c:v>15.2</c:v>
                </c:pt>
                <c:pt idx="11">
                  <c:v>21.2</c:v>
                </c:pt>
                <c:pt idx="12">
                  <c:v>24.0</c:v>
                </c:pt>
                <c:pt idx="13">
                  <c:v>25.3</c:v>
                </c:pt>
                <c:pt idx="14">
                  <c:v>17.6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18.2</c:v>
                </c:pt>
                <c:pt idx="1">
                  <c:v/>
                </c:pt>
                <c:pt idx="2">
                  <c:v>16.2</c:v>
                </c:pt>
                <c:pt idx="3">
                  <c:v>24.1</c:v>
                </c:pt>
                <c:pt idx="4">
                  <c:v>20.9</c:v>
                </c:pt>
                <c:pt idx="5">
                  <c:v/>
                </c:pt>
                <c:pt idx="6">
                  <c:v>19.3</c:v>
                </c:pt>
                <c:pt idx="7">
                  <c:v>28.5</c:v>
                </c:pt>
                <c:pt idx="8">
                  <c:v>15.3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14.1</c:v>
                </c:pt>
                <c:pt idx="1">
                  <c:v>18.2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28.6</c:v>
                </c:pt>
                <c:pt idx="1">
                  <c:v/>
                </c:pt>
                <c:pt idx="2">
                  <c:v>35.3</c:v>
                </c:pt>
                <c:pt idx="3">
                  <c:v>21.8</c:v>
                </c:pt>
                <c:pt idx="4">
                  <c:v/>
                </c:pt>
                <c:pt idx="5">
                  <c:v>30.1</c:v>
                </c:pt>
                <c:pt idx="6">
                  <c:v>29.5</c:v>
                </c:pt>
                <c:pt idx="7">
                  <c:v>28.4</c:v>
                </c:pt>
                <c:pt idx="8">
                  <c:v>26.2</c:v>
                </c:pt>
                <c:pt idx="9">
                  <c:v/>
                </c:pt>
                <c:pt idx="10">
                  <c:v>33.4</c:v>
                </c:pt>
                <c:pt idx="11">
                  <c:v>22.0</c:v>
                </c:pt>
                <c:pt idx="12">
                  <c:v>21.8</c:v>
                </c:pt>
                <c:pt idx="13">
                  <c:v>28.2</c:v>
                </c:pt>
                <c:pt idx="14">
                  <c:v>28.9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28.6</c:v>
                </c:pt>
                <c:pt idx="1">
                  <c:v/>
                </c:pt>
                <c:pt idx="2">
                  <c:v>31.6</c:v>
                </c:pt>
                <c:pt idx="3">
                  <c:v>18.1</c:v>
                </c:pt>
                <c:pt idx="4">
                  <c:v>23.1</c:v>
                </c:pt>
                <c:pt idx="5">
                  <c:v/>
                </c:pt>
                <c:pt idx="6">
                  <c:v>23.3</c:v>
                </c:pt>
                <c:pt idx="7">
                  <c:v>14.6</c:v>
                </c:pt>
                <c:pt idx="8">
                  <c:v>34.4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34.1</c:v>
                </c:pt>
                <c:pt idx="1">
                  <c:v>28.6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46.2</c:v>
                </c:pt>
                <c:pt idx="1">
                  <c:v/>
                </c:pt>
                <c:pt idx="2">
                  <c:v>54.6</c:v>
                </c:pt>
                <c:pt idx="3">
                  <c:v>37.8</c:v>
                </c:pt>
                <c:pt idx="4">
                  <c:v/>
                </c:pt>
                <c:pt idx="5">
                  <c:v>51.4</c:v>
                </c:pt>
                <c:pt idx="6">
                  <c:v>47.8</c:v>
                </c:pt>
                <c:pt idx="7">
                  <c:v>43.5</c:v>
                </c:pt>
                <c:pt idx="8">
                  <c:v>41.6</c:v>
                </c:pt>
                <c:pt idx="9">
                  <c:v/>
                </c:pt>
                <c:pt idx="10">
                  <c:v>41.6</c:v>
                </c:pt>
                <c:pt idx="11">
                  <c:v>42.9</c:v>
                </c:pt>
                <c:pt idx="12">
                  <c:v>40.3</c:v>
                </c:pt>
                <c:pt idx="13">
                  <c:v>52.4</c:v>
                </c:pt>
                <c:pt idx="14">
                  <c:v>47.3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46.2</c:v>
                </c:pt>
                <c:pt idx="1">
                  <c:v/>
                </c:pt>
                <c:pt idx="2">
                  <c:v>53.1</c:v>
                </c:pt>
                <c:pt idx="3">
                  <c:v>28.6</c:v>
                </c:pt>
                <c:pt idx="4">
                  <c:v>28.5</c:v>
                </c:pt>
                <c:pt idx="5">
                  <c:v/>
                </c:pt>
                <c:pt idx="6">
                  <c:v>51.7</c:v>
                </c:pt>
                <c:pt idx="7">
                  <c:v>31.7</c:v>
                </c:pt>
                <c:pt idx="8">
                  <c:v>45.2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47.0</c:v>
                </c:pt>
                <c:pt idx="1">
                  <c:v>46.9</c:v>
                </c:pt>
                <c:pt idx="2">
                  <c:v>47.2</c:v>
                </c:pt>
                <c:pt idx="3">
                  <c:v>47.1</c:v>
                </c:pt>
                <c:pt idx="4">
                  <c:v>46.2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13.3</c:v>
                </c:pt>
                <c:pt idx="1">
                  <c:v/>
                </c:pt>
                <c:pt idx="2">
                  <c:v>10.3</c:v>
                </c:pt>
                <c:pt idx="3">
                  <c:v>16.0</c:v>
                </c:pt>
                <c:pt idx="4">
                  <c:v/>
                </c:pt>
                <c:pt idx="5">
                  <c:v>10.4</c:v>
                </c:pt>
                <c:pt idx="6">
                  <c:v>11.1</c:v>
                </c:pt>
                <c:pt idx="7">
                  <c:v>15.3</c:v>
                </c:pt>
                <c:pt idx="8">
                  <c:v>16.4</c:v>
                </c:pt>
                <c:pt idx="9">
                  <c:v/>
                </c:pt>
                <c:pt idx="10">
                  <c:v>16.8</c:v>
                </c:pt>
                <c:pt idx="11">
                  <c:v>16.0</c:v>
                </c:pt>
                <c:pt idx="12">
                  <c:v>19.1</c:v>
                </c:pt>
                <c:pt idx="13">
                  <c:v>15.0</c:v>
                </c:pt>
                <c:pt idx="14">
                  <c:v>12.4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13.3</c:v>
                </c:pt>
                <c:pt idx="1">
                  <c:v/>
                </c:pt>
                <c:pt idx="2">
                  <c:v>9.6</c:v>
                </c:pt>
                <c:pt idx="3">
                  <c:v>20.5</c:v>
                </c:pt>
                <c:pt idx="4">
                  <c:v>23.4</c:v>
                </c:pt>
                <c:pt idx="5">
                  <c:v/>
                </c:pt>
                <c:pt idx="6">
                  <c:v>10.5</c:v>
                </c:pt>
                <c:pt idx="7">
                  <c:v>21.1</c:v>
                </c:pt>
                <c:pt idx="8">
                  <c:v>13.3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a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11.6</c:v>
                </c:pt>
                <c:pt idx="1">
                  <c:v>13.6</c:v>
                </c:pt>
                <c:pt idx="2">
                  <c:v>13.2</c:v>
                </c:pt>
                <c:pt idx="3">
                  <c:v>13.1</c:v>
                </c:pt>
                <c:pt idx="4">
                  <c:v>13.3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4.6</c:v>
                </c:pt>
                <c:pt idx="1">
                  <c:v/>
                </c:pt>
                <c:pt idx="2">
                  <c:v>4.2</c:v>
                </c:pt>
                <c:pt idx="3">
                  <c:v>4.2</c:v>
                </c:pt>
                <c:pt idx="4">
                  <c:v>5.9</c:v>
                </c:pt>
                <c:pt idx="5">
                  <c:v/>
                </c:pt>
                <c:pt idx="6">
                  <c:v>6.7</c:v>
                </c:pt>
                <c:pt idx="7">
                  <c:v>9.8</c:v>
                </c:pt>
                <c:pt idx="8">
                  <c:v>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22.9</c:v>
                </c:pt>
                <c:pt idx="1">
                  <c:v/>
                </c:pt>
                <c:pt idx="2">
                  <c:v>30.8</c:v>
                </c:pt>
                <c:pt idx="3">
                  <c:v>15.2</c:v>
                </c:pt>
                <c:pt idx="4">
                  <c:v/>
                </c:pt>
                <c:pt idx="5">
                  <c:v>27.1</c:v>
                </c:pt>
                <c:pt idx="6">
                  <c:v>23.2</c:v>
                </c:pt>
                <c:pt idx="7">
                  <c:v>21.1</c:v>
                </c:pt>
                <c:pt idx="8">
                  <c:v>20.0</c:v>
                </c:pt>
                <c:pt idx="9">
                  <c:v/>
                </c:pt>
                <c:pt idx="10">
                  <c:v>19.3</c:v>
                </c:pt>
                <c:pt idx="11">
                  <c:v>25.3</c:v>
                </c:pt>
                <c:pt idx="12">
                  <c:v>20.9</c:v>
                </c:pt>
                <c:pt idx="13">
                  <c:v>24.7</c:v>
                </c:pt>
                <c:pt idx="14">
                  <c:v>23.5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22.9</c:v>
                </c:pt>
                <c:pt idx="1">
                  <c:v/>
                </c:pt>
                <c:pt idx="2">
                  <c:v>27.8</c:v>
                </c:pt>
                <c:pt idx="3">
                  <c:v>10.4</c:v>
                </c:pt>
                <c:pt idx="4">
                  <c:v>9.5</c:v>
                </c:pt>
                <c:pt idx="5">
                  <c:v/>
                </c:pt>
                <c:pt idx="6">
                  <c:v>27.0</c:v>
                </c:pt>
                <c:pt idx="7">
                  <c:v>13.6</c:v>
                </c:pt>
                <c:pt idx="8">
                  <c:v>21.9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2.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22.9</c:v>
                </c:pt>
                <c:pt idx="1">
                  <c:v>22.3</c:v>
                </c:pt>
                <c:pt idx="2">
                  <c:v>23.0</c:v>
                </c:pt>
                <c:pt idx="3">
                  <c:v>22.5</c:v>
                </c:pt>
                <c:pt idx="4">
                  <c:v>22.9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78.8</c:v>
                </c:pt>
                <c:pt idx="1">
                  <c:v/>
                </c:pt>
                <c:pt idx="2">
                  <c:v>77.5</c:v>
                </c:pt>
                <c:pt idx="3">
                  <c:v>80.1</c:v>
                </c:pt>
                <c:pt idx="4">
                  <c:v/>
                </c:pt>
                <c:pt idx="5">
                  <c:v>77.4</c:v>
                </c:pt>
                <c:pt idx="6">
                  <c:v>80.3</c:v>
                </c:pt>
                <c:pt idx="7">
                  <c:v>79.7</c:v>
                </c:pt>
                <c:pt idx="8">
                  <c:v>78.4</c:v>
                </c:pt>
                <c:pt idx="9">
                  <c:v/>
                </c:pt>
                <c:pt idx="10">
                  <c:v>76.2</c:v>
                </c:pt>
                <c:pt idx="11">
                  <c:v>76.0</c:v>
                </c:pt>
                <c:pt idx="12">
                  <c:v>76.4</c:v>
                </c:pt>
                <c:pt idx="13">
                  <c:v>74.3</c:v>
                </c:pt>
                <c:pt idx="14">
                  <c:v>79.2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78.8</c:v>
                </c:pt>
                <c:pt idx="1">
                  <c:v/>
                </c:pt>
                <c:pt idx="2">
                  <c:v>77.0</c:v>
                </c:pt>
                <c:pt idx="3">
                  <c:v>85.6</c:v>
                </c:pt>
                <c:pt idx="4">
                  <c:v>84.4</c:v>
                </c:pt>
                <c:pt idx="5">
                  <c:v/>
                </c:pt>
                <c:pt idx="6">
                  <c:v>80.2</c:v>
                </c:pt>
                <c:pt idx="7">
                  <c:v>85.9</c:v>
                </c:pt>
                <c:pt idx="8">
                  <c:v>78.0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12.3</c:v>
                </c:pt>
                <c:pt idx="1">
                  <c:v/>
                </c:pt>
                <c:pt idx="2">
                  <c:v>13.7</c:v>
                </c:pt>
                <c:pt idx="3">
                  <c:v>10.8</c:v>
                </c:pt>
                <c:pt idx="4">
                  <c:v/>
                </c:pt>
                <c:pt idx="5">
                  <c:v>12.2</c:v>
                </c:pt>
                <c:pt idx="6">
                  <c:v>13.5</c:v>
                </c:pt>
                <c:pt idx="7">
                  <c:v>11.6</c:v>
                </c:pt>
                <c:pt idx="8">
                  <c:v>11.4</c:v>
                </c:pt>
                <c:pt idx="9">
                  <c:v/>
                </c:pt>
                <c:pt idx="10">
                  <c:v>9.7</c:v>
                </c:pt>
                <c:pt idx="11">
                  <c:v>17.3</c:v>
                </c:pt>
                <c:pt idx="12">
                  <c:v>17.1</c:v>
                </c:pt>
                <c:pt idx="13">
                  <c:v>20.0</c:v>
                </c:pt>
                <c:pt idx="14">
                  <c:v>11.7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12.3</c:v>
                </c:pt>
                <c:pt idx="1">
                  <c:v/>
                </c:pt>
                <c:pt idx="2">
                  <c:v>12.9</c:v>
                </c:pt>
                <c:pt idx="3">
                  <c:v>10.2</c:v>
                </c:pt>
                <c:pt idx="4">
                  <c:v>9.0</c:v>
                </c:pt>
                <c:pt idx="5">
                  <c:v/>
                </c:pt>
                <c:pt idx="6">
                  <c:v>16.7</c:v>
                </c:pt>
                <c:pt idx="7">
                  <c:v>17.8</c:v>
                </c:pt>
                <c:pt idx="8">
                  <c:v>7.9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7.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14.4</c:v>
                </c:pt>
                <c:pt idx="1">
                  <c:v>14.7</c:v>
                </c:pt>
                <c:pt idx="2">
                  <c:v>12.3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5.7</c:v>
                </c:pt>
                <c:pt idx="1">
                  <c:v/>
                </c:pt>
                <c:pt idx="2">
                  <c:v>4.0</c:v>
                </c:pt>
                <c:pt idx="3">
                  <c:v>7.4</c:v>
                </c:pt>
                <c:pt idx="4">
                  <c:v/>
                </c:pt>
                <c:pt idx="5">
                  <c:v>2.0</c:v>
                </c:pt>
                <c:pt idx="6">
                  <c:v>3.9</c:v>
                </c:pt>
                <c:pt idx="7">
                  <c:v>6.3</c:v>
                </c:pt>
                <c:pt idx="8">
                  <c:v>10.8</c:v>
                </c:pt>
                <c:pt idx="9">
                  <c:v/>
                </c:pt>
                <c:pt idx="10">
                  <c:v>4.0</c:v>
                </c:pt>
                <c:pt idx="11">
                  <c:v>6.1</c:v>
                </c:pt>
                <c:pt idx="12">
                  <c:v>8.7</c:v>
                </c:pt>
                <c:pt idx="13">
                  <c:v>5.4</c:v>
                </c:pt>
                <c:pt idx="14">
                  <c:v>5.5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5.7</c:v>
                </c:pt>
                <c:pt idx="1">
                  <c:v/>
                </c:pt>
                <c:pt idx="2">
                  <c:v>5.1</c:v>
                </c:pt>
                <c:pt idx="3">
                  <c:v>8.1</c:v>
                </c:pt>
                <c:pt idx="4">
                  <c:v>4.6</c:v>
                </c:pt>
                <c:pt idx="5">
                  <c:v/>
                </c:pt>
                <c:pt idx="6">
                  <c:v>9.9</c:v>
                </c:pt>
                <c:pt idx="7">
                  <c:v>13.2</c:v>
                </c:pt>
                <c:pt idx="8">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9.2</c:v>
                </c:pt>
                <c:pt idx="1">
                  <c:v>5.7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78.5</c:v>
                </c:pt>
                <c:pt idx="1">
                  <c:v/>
                </c:pt>
                <c:pt idx="2">
                  <c:v>77.5</c:v>
                </c:pt>
                <c:pt idx="3">
                  <c:v>79.8</c:v>
                </c:pt>
                <c:pt idx="4">
                  <c:v/>
                </c:pt>
                <c:pt idx="5">
                  <c:v>78.1</c:v>
                </c:pt>
                <c:pt idx="6">
                  <c:v>80.7</c:v>
                </c:pt>
                <c:pt idx="7">
                  <c:v>78.2</c:v>
                </c:pt>
                <c:pt idx="8">
                  <c:v>77.6</c:v>
                </c:pt>
                <c:pt idx="9">
                  <c:v/>
                </c:pt>
                <c:pt idx="10">
                  <c:v>74.0</c:v>
                </c:pt>
                <c:pt idx="11">
                  <c:v>69.1</c:v>
                </c:pt>
                <c:pt idx="12">
                  <c:v>70.6</c:v>
                </c:pt>
                <c:pt idx="13">
                  <c:v>62.3</c:v>
                </c:pt>
                <c:pt idx="14">
                  <c:v>80.0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78.5</c:v>
                </c:pt>
                <c:pt idx="1">
                  <c:v/>
                </c:pt>
                <c:pt idx="2">
                  <c:v>80.9</c:v>
                </c:pt>
                <c:pt idx="3">
                  <c:v>74.9</c:v>
                </c:pt>
                <c:pt idx="4">
                  <c:v>72.9</c:v>
                </c:pt>
                <c:pt idx="5">
                  <c:v/>
                </c:pt>
                <c:pt idx="6">
                  <c:v>79.5</c:v>
                </c:pt>
                <c:pt idx="7">
                  <c:v>74.2</c:v>
                </c:pt>
                <c:pt idx="8">
                  <c:v>79.4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82.7</c:v>
                </c:pt>
                <c:pt idx="1">
                  <c:v>82.8</c:v>
                </c:pt>
                <c:pt idx="2">
                  <c:v>83.6</c:v>
                </c:pt>
                <c:pt idx="3">
                  <c:v>78.5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1.3</c:v>
                </c:pt>
                <c:pt idx="1">
                  <c:v/>
                </c:pt>
                <c:pt idx="2">
                  <c:v>1.7</c:v>
                </c:pt>
                <c:pt idx="3">
                  <c:v>0.8</c:v>
                </c:pt>
                <c:pt idx="4">
                  <c:v/>
                </c:pt>
                <c:pt idx="5">
                  <c:v>1.0</c:v>
                </c:pt>
                <c:pt idx="6">
                  <c:v>0.9</c:v>
                </c:pt>
                <c:pt idx="7">
                  <c:v>1.0</c:v>
                </c:pt>
                <c:pt idx="8">
                  <c:v>2.2</c:v>
                </c:pt>
                <c:pt idx="9">
                  <c:v/>
                </c:pt>
                <c:pt idx="10">
                  <c:v>3.0</c:v>
                </c:pt>
                <c:pt idx="11">
                  <c:v>3.4</c:v>
                </c:pt>
                <c:pt idx="12">
                  <c:v>3.0</c:v>
                </c:pt>
                <c:pt idx="13">
                  <c:v>7.6</c:v>
                </c:pt>
                <c:pt idx="14">
                  <c:v>1.0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b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1.3</c:v>
                </c:pt>
                <c:pt idx="1">
                  <c:v/>
                </c:pt>
                <c:pt idx="2">
                  <c:v>1.1</c:v>
                </c:pt>
                <c:pt idx="3">
                  <c:v>1.2</c:v>
                </c:pt>
                <c:pt idx="4">
                  <c:v>1.2</c:v>
                </c:pt>
                <c:pt idx="5">
                  <c:v/>
                </c:pt>
                <c:pt idx="6">
                  <c:v>0.9</c:v>
                </c:pt>
                <c:pt idx="7">
                  <c:v>3.5</c:v>
                </c:pt>
                <c:pt idx="8">
                  <c:v>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8.4</c:v>
                </c:pt>
                <c:pt idx="1">
                  <c:v>6.3</c:v>
                </c:pt>
                <c:pt idx="2">
                  <c:v>5.8</c:v>
                </c:pt>
                <c:pt idx="3">
                  <c:v>4.7</c:v>
                </c:pt>
                <c:pt idx="4">
                  <c:v>4.6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1.3</c:v>
                </c:pt>
                <c:pt idx="1">
                  <c:v>0.9</c:v>
                </c:pt>
                <c:pt idx="2">
                  <c:v>1.2</c:v>
                </c:pt>
                <c:pt idx="3">
                  <c:v>1.3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36.2</c:v>
                </c:pt>
                <c:pt idx="1">
                  <c:v/>
                </c:pt>
                <c:pt idx="2">
                  <c:v>21.8</c:v>
                </c:pt>
                <c:pt idx="3">
                  <c:v>50.2</c:v>
                </c:pt>
                <c:pt idx="4">
                  <c:v/>
                </c:pt>
                <c:pt idx="5">
                  <c:v>32.0</c:v>
                </c:pt>
                <c:pt idx="6">
                  <c:v>35.4</c:v>
                </c:pt>
                <c:pt idx="7">
                  <c:v>38.7</c:v>
                </c:pt>
                <c:pt idx="8">
                  <c:v>39.0</c:v>
                </c:pt>
                <c:pt idx="9">
                  <c:v/>
                </c:pt>
                <c:pt idx="10">
                  <c:v>30.6</c:v>
                </c:pt>
                <c:pt idx="11">
                  <c:v>23.6</c:v>
                </c:pt>
                <c:pt idx="12">
                  <c:v>35.7</c:v>
                </c:pt>
                <c:pt idx="13">
                  <c:v>34.7</c:v>
                </c:pt>
                <c:pt idx="14">
                  <c:v>36.7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36.2</c:v>
                </c:pt>
                <c:pt idx="1">
                  <c:v/>
                </c:pt>
                <c:pt idx="2">
                  <c:v>26.5</c:v>
                </c:pt>
                <c:pt idx="3">
                  <c:v>63.7</c:v>
                </c:pt>
                <c:pt idx="4">
                  <c:v>59.7</c:v>
                </c:pt>
                <c:pt idx="5">
                  <c:v/>
                </c:pt>
                <c:pt idx="6">
                  <c:v>38.4</c:v>
                </c:pt>
                <c:pt idx="7">
                  <c:v>69.4</c:v>
                </c:pt>
                <c:pt idx="8">
                  <c:v>28.8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23.3</c:v>
                </c:pt>
                <c:pt idx="1">
                  <c:v/>
                </c:pt>
                <c:pt idx="2">
                  <c:v>26.0</c:v>
                </c:pt>
                <c:pt idx="3">
                  <c:v>20.8</c:v>
                </c:pt>
                <c:pt idx="4">
                  <c:v/>
                </c:pt>
                <c:pt idx="5">
                  <c:v>29.9</c:v>
                </c:pt>
                <c:pt idx="6">
                  <c:v>24.6</c:v>
                </c:pt>
                <c:pt idx="7">
                  <c:v>20.7</c:v>
                </c:pt>
                <c:pt idx="8">
                  <c:v>17.4</c:v>
                </c:pt>
                <c:pt idx="9">
                  <c:v/>
                </c:pt>
                <c:pt idx="10">
                  <c:v>20.4</c:v>
                </c:pt>
                <c:pt idx="11">
                  <c:v>27.5</c:v>
                </c:pt>
                <c:pt idx="12">
                  <c:v>21.6</c:v>
                </c:pt>
                <c:pt idx="13">
                  <c:v>22.9</c:v>
                </c:pt>
                <c:pt idx="14">
                  <c:v>23.5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23.3</c:v>
                </c:pt>
                <c:pt idx="1">
                  <c:v/>
                </c:pt>
                <c:pt idx="2">
                  <c:v>25.2</c:v>
                </c:pt>
                <c:pt idx="3">
                  <c:v>18.1</c:v>
                </c:pt>
                <c:pt idx="4">
                  <c:v>17.2</c:v>
                </c:pt>
                <c:pt idx="5">
                  <c:v/>
                </c:pt>
                <c:pt idx="6">
                  <c:v>18.6</c:v>
                </c:pt>
                <c:pt idx="7">
                  <c:v>16.7</c:v>
                </c:pt>
                <c:pt idx="8">
                  <c:v>27.8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5.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28.4</c:v>
                </c:pt>
                <c:pt idx="1">
                  <c:v>25.5</c:v>
                </c:pt>
                <c:pt idx="2">
                  <c:v>23.9</c:v>
                </c:pt>
                <c:pt idx="3">
                  <c:v>23.3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1.6</c:v>
                </c:pt>
                <c:pt idx="1">
                  <c:v/>
                </c:pt>
                <c:pt idx="2">
                  <c:v>1.8</c:v>
                </c:pt>
                <c:pt idx="3">
                  <c:v>1.2</c:v>
                </c:pt>
                <c:pt idx="4">
                  <c:v/>
                </c:pt>
                <c:pt idx="5">
                  <c:v>1.0</c:v>
                </c:pt>
                <c:pt idx="6">
                  <c:v>1.2</c:v>
                </c:pt>
                <c:pt idx="7">
                  <c:v>1.6</c:v>
                </c:pt>
                <c:pt idx="8">
                  <c:v>2.2</c:v>
                </c:pt>
                <c:pt idx="9">
                  <c:v/>
                </c:pt>
                <c:pt idx="10">
                  <c:v>1.2</c:v>
                </c:pt>
                <c:pt idx="11">
                  <c:v>1.9</c:v>
                </c:pt>
                <c:pt idx="12">
                  <c:v>3.8</c:v>
                </c:pt>
                <c:pt idx="13">
                  <c:v>5.4</c:v>
                </c:pt>
                <c:pt idx="14">
                  <c:v>1.3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1.6</c:v>
                </c:pt>
                <c:pt idx="1">
                  <c:v/>
                </c:pt>
                <c:pt idx="2">
                  <c:v>1.1</c:v>
                </c:pt>
                <c:pt idx="3">
                  <c:v>2.3</c:v>
                </c:pt>
                <c:pt idx="4">
                  <c:v>2.1</c:v>
                </c:pt>
                <c:pt idx="5">
                  <c:v/>
                </c:pt>
                <c:pt idx="6">
                  <c:v>2.1</c:v>
                </c:pt>
                <c:pt idx="7">
                  <c:v>5.5</c:v>
                </c:pt>
                <c:pt idx="8">
                  <c:v>0.3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8.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2.5</c:v>
                </c:pt>
                <c:pt idx="1">
                  <c:v>2.2</c:v>
                </c:pt>
                <c:pt idx="2">
                  <c:v>1.6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75.8</c:v>
                </c:pt>
                <c:pt idx="1">
                  <c:v/>
                </c:pt>
                <c:pt idx="2">
                  <c:v>72.0</c:v>
                </c:pt>
                <c:pt idx="3">
                  <c:v>80.1</c:v>
                </c:pt>
                <c:pt idx="4">
                  <c:v/>
                </c:pt>
                <c:pt idx="5">
                  <c:v>73.8</c:v>
                </c:pt>
                <c:pt idx="6">
                  <c:v>76.9</c:v>
                </c:pt>
                <c:pt idx="7">
                  <c:v>75.0</c:v>
                </c:pt>
                <c:pt idx="8">
                  <c:v>78.7</c:v>
                </c:pt>
                <c:pt idx="9">
                  <c:v/>
                </c:pt>
                <c:pt idx="10">
                  <c:v>86.4</c:v>
                </c:pt>
                <c:pt idx="11">
                  <c:v>68.0</c:v>
                </c:pt>
                <c:pt idx="12">
                  <c:v>67.2</c:v>
                </c:pt>
                <c:pt idx="13">
                  <c:v>51.1</c:v>
                </c:pt>
                <c:pt idx="14">
                  <c:v>77.0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75.8</c:v>
                </c:pt>
                <c:pt idx="1">
                  <c:v/>
                </c:pt>
                <c:pt idx="2">
                  <c:v>78.3</c:v>
                </c:pt>
                <c:pt idx="3">
                  <c:v>71.1</c:v>
                </c:pt>
                <c:pt idx="4">
                  <c:v>72.5</c:v>
                </c:pt>
                <c:pt idx="5">
                  <c:v/>
                </c:pt>
                <c:pt idx="6">
                  <c:v>73.2</c:v>
                </c:pt>
                <c:pt idx="7">
                  <c:v>66.1</c:v>
                </c:pt>
                <c:pt idx="8">
                  <c:v>80.6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b.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6"/>
                <c:pt idx="0">
                  <c:v>2003</c:v>
                </c:pt>
                <c:pt idx="1">
                  <c:v>2005</c:v>
                </c:pt>
                <c:pt idx="2">
                  <c:v>2007</c:v>
                </c:pt>
                <c:pt idx="3">
                  <c:v>2009</c:v>
                </c:pt>
                <c:pt idx="4">
                  <c:v>2011</c:v>
                </c:pt>
                <c:pt idx="5">
                  <c:v>2013</c:v>
                </c:pt>
                <c:pt idx="6">
                  <c:v>2015</c:v>
                </c:pt>
                <c:pt idx="7">
                  <c:v>2017</c:v>
                </c:pt>
                <c:pt idx="8">
                  <c:v>2019</c:v>
                </c:pt>
                <c:pt idx="9">
                  <c:v>2021</c:v>
                </c:pt>
              </c:numCache>
            </c:numRef>
          </c:cat>
          <c:val>
            <c:numRef>
              <c:f>Sheet1!$B$2:$B$11</c:f>
              <c:numCache>
                <c:formatCode>General</c:formatCode>
                <c:ptCount val="16"/>
                <c:pt idx="0">
                  <c:v>67.7</c:v>
                </c:pt>
                <c:pt idx="1">
                  <c:v>66.4</c:v>
                </c:pt>
                <c:pt idx="2">
                  <c:v>71.3</c:v>
                </c:pt>
                <c:pt idx="3">
                  <c:v>72.1</c:v>
                </c:pt>
                <c:pt idx="4">
                  <c:v>69.0</c:v>
                </c:pt>
                <c:pt idx="5">
                  <c:v>73.4</c:v>
                </c:pt>
                <c:pt idx="6">
                  <c:v>74.5</c:v>
                </c:pt>
                <c:pt idx="7">
                  <c:v>77.6</c:v>
                </c:pt>
                <c:pt idx="8">
                  <c:v>77.0</c:v>
                </c:pt>
                <c:pt idx="9">
                  <c:v>75.8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57.3</c:v>
                </c:pt>
                <c:pt idx="1">
                  <c:v/>
                </c:pt>
                <c:pt idx="2">
                  <c:v>57.5</c:v>
                </c:pt>
                <c:pt idx="3">
                  <c:v>57.3</c:v>
                </c:pt>
                <c:pt idx="4">
                  <c:v/>
                </c:pt>
                <c:pt idx="5">
                  <c:v>54.2</c:v>
                </c:pt>
                <c:pt idx="6">
                  <c:v>54.8</c:v>
                </c:pt>
                <c:pt idx="7">
                  <c:v>61.6</c:v>
                </c:pt>
                <c:pt idx="8">
                  <c:v>60.0</c:v>
                </c:pt>
                <c:pt idx="9">
                  <c:v/>
                </c:pt>
                <c:pt idx="10">
                  <c:v>57.9</c:v>
                </c:pt>
                <c:pt idx="11">
                  <c:v>73.3</c:v>
                </c:pt>
                <c:pt idx="12">
                  <c:v>77.5</c:v>
                </c:pt>
                <c:pt idx="13">
                  <c:v>78.4</c:v>
                </c:pt>
                <c:pt idx="14">
                  <c:v>54.9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57.3</c:v>
                </c:pt>
                <c:pt idx="1">
                  <c:v/>
                </c:pt>
                <c:pt idx="2">
                  <c:v>57.3</c:v>
                </c:pt>
                <c:pt idx="3">
                  <c:v>57.6</c:v>
                </c:pt>
                <c:pt idx="4">
                  <c:v>53.2</c:v>
                </c:pt>
                <c:pt idx="5">
                  <c:v/>
                </c:pt>
                <c:pt idx="6">
                  <c:v>70.2</c:v>
                </c:pt>
                <c:pt idx="7">
                  <c:v>70.7</c:v>
                </c:pt>
                <c:pt idx="8">
                  <c:v>47.2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e.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6"/>
                <c:pt idx="0">
                  <c:v>2007</c:v>
                </c:pt>
                <c:pt idx="1">
                  <c:v>2009</c:v>
                </c:pt>
                <c:pt idx="2">
                  <c:v>2011</c:v>
                </c:pt>
                <c:pt idx="3">
                  <c:v>2013</c:v>
                </c:pt>
                <c:pt idx="4">
                  <c:v>2015</c:v>
                </c:pt>
                <c:pt idx="5">
                  <c:v>2017</c:v>
                </c:pt>
                <c:pt idx="6">
                  <c:v>2019</c:v>
                </c:pt>
                <c:pt idx="7">
                  <c:v>2021</c:v>
                </c:pt>
              </c:numCache>
            </c:numRef>
          </c:cat>
          <c:val>
            <c:numRef>
              <c:f>Sheet1!$B$2:$B$9</c:f>
              <c:numCache>
                <c:formatCode>General</c:formatCode>
                <c:ptCount val="16"/>
                <c:pt idx="0">
                  <c:v>66.2</c:v>
                </c:pt>
                <c:pt idx="1">
                  <c:v>62.4</c:v>
                </c:pt>
                <c:pt idx="2">
                  <c:v>63.2</c:v>
                </c:pt>
                <c:pt idx="3">
                  <c:v>60.0</c:v>
                </c:pt>
                <c:pt idx="4">
                  <c:v>56.3</c:v>
                </c:pt>
                <c:pt idx="5">
                  <c:v>57.4</c:v>
                </c:pt>
                <c:pt idx="6">
                  <c:v>54.4</c:v>
                </c:pt>
                <c:pt idx="7">
                  <c:v>57.3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c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14.5</c:v>
                </c:pt>
                <c:pt idx="1">
                  <c:v/>
                </c:pt>
                <c:pt idx="2">
                  <c:v>17.1</c:v>
                </c:pt>
                <c:pt idx="3">
                  <c:v>11.5</c:v>
                </c:pt>
                <c:pt idx="4">
                  <c:v/>
                </c:pt>
                <c:pt idx="5">
                  <c:v>28.0</c:v>
                </c:pt>
                <c:pt idx="6">
                  <c:v>9.4</c:v>
                </c:pt>
                <c:pt idx="7">
                  <c:v>11.8</c:v>
                </c:pt>
                <c:pt idx="8">
                  <c:v>17.0</c:v>
                </c:pt>
                <c:pt idx="9">
                  <c:v/>
                </c:pt>
                <c:pt idx="10">
                  <c:v>9.6</c:v>
                </c:pt>
                <c:pt idx="11">
                  <c:v>26.4</c:v>
                </c:pt>
                <c:pt idx="12">
                  <c:v>21.9</c:v>
                </c:pt>
                <c:pt idx="13">
                  <c:v>31.6</c:v>
                </c:pt>
                <c:pt idx="14">
                  <c:v>13.6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42.9</c:v>
                </c:pt>
                <c:pt idx="1">
                  <c:v/>
                </c:pt>
                <c:pt idx="2">
                  <c:v>40.1</c:v>
                </c:pt>
                <c:pt idx="3">
                  <c:v>45.9</c:v>
                </c:pt>
                <c:pt idx="4">
                  <c:v/>
                </c:pt>
                <c:pt idx="5">
                  <c:v>15.3</c:v>
                </c:pt>
                <c:pt idx="6">
                  <c:v>12.5</c:v>
                </c:pt>
                <c:pt idx="7">
                  <c:v>47.6</c:v>
                </c:pt>
                <c:pt idx="8">
                  <c:v>61.2</c:v>
                </c:pt>
                <c:pt idx="9">
                  <c:v/>
                </c:pt>
                <c:pt idx="10">
                  <c:v>40.4</c:v>
                </c:pt>
                <c:pt idx="11">
                  <c:v>38.4</c:v>
                </c:pt>
                <c:pt idx="12">
                  <c:v>41.3</c:v>
                </c:pt>
                <c:pt idx="13">
                  <c:v>39.2</c:v>
                </c:pt>
                <c:pt idx="14">
                  <c:v>43.7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14.5</c:v>
                </c:pt>
                <c:pt idx="1">
                  <c:v/>
                </c:pt>
                <c:pt idx="2">
                  <c:v>14.4</c:v>
                </c:pt>
                <c:pt idx="3">
                  <c:v>13.9</c:v>
                </c:pt>
                <c:pt idx="4">
                  <c:v>8.9</c:v>
                </c:pt>
                <c:pt idx="5">
                  <c:v/>
                </c:pt>
                <c:pt idx="6">
                  <c:v>18.2</c:v>
                </c:pt>
                <c:pt idx="7">
                  <c:v>20.4</c:v>
                </c:pt>
                <c:pt idx="8">
                  <c:v>7.7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1.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27.9</c:v>
                </c:pt>
                <c:pt idx="1">
                  <c:v>24.7</c:v>
                </c:pt>
                <c:pt idx="2">
                  <c:v>22.2</c:v>
                </c:pt>
                <c:pt idx="3">
                  <c:v>13.5</c:v>
                </c:pt>
                <c:pt idx="4">
                  <c:v>14.5</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15.6</c:v>
                </c:pt>
                <c:pt idx="1">
                  <c:v/>
                </c:pt>
                <c:pt idx="2">
                  <c:v>21.1</c:v>
                </c:pt>
                <c:pt idx="3">
                  <c:v>9.7</c:v>
                </c:pt>
                <c:pt idx="4">
                  <c:v/>
                </c:pt>
                <c:pt idx="5">
                  <c:v>14.0</c:v>
                </c:pt>
                <c:pt idx="6">
                  <c:v>15.7</c:v>
                </c:pt>
                <c:pt idx="7">
                  <c:v>16.8</c:v>
                </c:pt>
                <c:pt idx="8">
                  <c:v>15.8</c:v>
                </c:pt>
                <c:pt idx="9">
                  <c:v/>
                </c:pt>
                <c:pt idx="10">
                  <c:v>9.1</c:v>
                </c:pt>
                <c:pt idx="11">
                  <c:v>10.5</c:v>
                </c:pt>
                <c:pt idx="12">
                  <c:v>13.8</c:v>
                </c:pt>
                <c:pt idx="13">
                  <c:v>26.0</c:v>
                </c:pt>
                <c:pt idx="14">
                  <c:v>15.9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15.6</c:v>
                </c:pt>
                <c:pt idx="1">
                  <c:v/>
                </c:pt>
                <c:pt idx="2">
                  <c:v>15.0</c:v>
                </c:pt>
                <c:pt idx="3">
                  <c:v>17.6</c:v>
                </c:pt>
                <c:pt idx="4">
                  <c:v>16.0</c:v>
                </c:pt>
                <c:pt idx="5">
                  <c:v/>
                </c:pt>
                <c:pt idx="6">
                  <c:v>19.9</c:v>
                </c:pt>
                <c:pt idx="7">
                  <c:v>26.4</c:v>
                </c:pt>
                <c:pt idx="8">
                  <c:v>10.6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4.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16.0</c:v>
                </c:pt>
                <c:pt idx="1">
                  <c:v>14.4</c:v>
                </c:pt>
                <c:pt idx="2">
                  <c:v>15.6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7.9</c:v>
                </c:pt>
                <c:pt idx="1">
                  <c:v/>
                </c:pt>
                <c:pt idx="2">
                  <c:v>3.4</c:v>
                </c:pt>
                <c:pt idx="3">
                  <c:v>12.3</c:v>
                </c:pt>
                <c:pt idx="4">
                  <c:v/>
                </c:pt>
                <c:pt idx="5">
                  <c:v>6.0</c:v>
                </c:pt>
                <c:pt idx="6">
                  <c:v>7.7</c:v>
                </c:pt>
                <c:pt idx="7">
                  <c:v>8.2</c:v>
                </c:pt>
                <c:pt idx="8">
                  <c:v>9.7</c:v>
                </c:pt>
                <c:pt idx="9">
                  <c:v/>
                </c:pt>
                <c:pt idx="10">
                  <c:v>8.6</c:v>
                </c:pt>
                <c:pt idx="11">
                  <c:v>7.7</c:v>
                </c:pt>
                <c:pt idx="12">
                  <c:v>14.8</c:v>
                </c:pt>
                <c:pt idx="13">
                  <c:v>17.8</c:v>
                </c:pt>
                <c:pt idx="14">
                  <c:v>7.1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7.9</c:v>
                </c:pt>
                <c:pt idx="1">
                  <c:v/>
                </c:pt>
                <c:pt idx="2">
                  <c:v>4.6</c:v>
                </c:pt>
                <c:pt idx="3">
                  <c:v>18.3</c:v>
                </c:pt>
                <c:pt idx="4">
                  <c:v>12.9</c:v>
                </c:pt>
                <c:pt idx="5">
                  <c:v/>
                </c:pt>
                <c:pt idx="6">
                  <c:v>9.3</c:v>
                </c:pt>
                <c:pt idx="7">
                  <c:v>32.2</c:v>
                </c:pt>
                <c:pt idx="8">
                  <c:v>2.2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31.8</c:v>
                </c:pt>
                <c:pt idx="1">
                  <c:v/>
                </c:pt>
                <c:pt idx="2">
                  <c:v>22.4</c:v>
                </c:pt>
                <c:pt idx="3">
                  <c:v>40.3</c:v>
                </c:pt>
                <c:pt idx="4">
                  <c:v/>
                </c:pt>
                <c:pt idx="5">
                  <c:v>29.2</c:v>
                </c:pt>
                <c:pt idx="6">
                  <c:v>33.4</c:v>
                </c:pt>
                <c:pt idx="7">
                  <c:v>33.2</c:v>
                </c:pt>
                <c:pt idx="8">
                  <c:v>31.3</c:v>
                </c:pt>
                <c:pt idx="9">
                  <c:v/>
                </c:pt>
                <c:pt idx="10">
                  <c:v>28.9</c:v>
                </c:pt>
                <c:pt idx="11">
                  <c:v>23.1</c:v>
                </c:pt>
                <c:pt idx="12">
                  <c:v>38.2</c:v>
                </c:pt>
                <c:pt idx="13">
                  <c:v>33.5</c:v>
                </c:pt>
                <c:pt idx="14">
                  <c:v>31.5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31.8</c:v>
                </c:pt>
                <c:pt idx="1">
                  <c:v/>
                </c:pt>
                <c:pt idx="2">
                  <c:v>27.6</c:v>
                </c:pt>
                <c:pt idx="3">
                  <c:v>45.5</c:v>
                </c:pt>
                <c:pt idx="4">
                  <c:v>41.5</c:v>
                </c:pt>
                <c:pt idx="5">
                  <c:v/>
                </c:pt>
                <c:pt idx="6">
                  <c:v>36.0</c:v>
                </c:pt>
                <c:pt idx="7">
                  <c:v>54.2</c:v>
                </c:pt>
                <c:pt idx="8">
                  <c:v>17.4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25.5</c:v>
                </c:pt>
                <c:pt idx="1">
                  <c:v>26.5</c:v>
                </c:pt>
                <c:pt idx="2">
                  <c:v>31.8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4.8</c:v>
                </c:pt>
                <c:pt idx="1">
                  <c:v/>
                </c:pt>
                <c:pt idx="2">
                  <c:v>2.9</c:v>
                </c:pt>
                <c:pt idx="3">
                  <c:v>6.8</c:v>
                </c:pt>
                <c:pt idx="4">
                  <c:v/>
                </c:pt>
                <c:pt idx="5">
                  <c:v>1.8</c:v>
                </c:pt>
                <c:pt idx="6">
                  <c:v>3.5</c:v>
                </c:pt>
                <c:pt idx="7">
                  <c:v>6.6</c:v>
                </c:pt>
                <c:pt idx="8">
                  <c:v>7.6</c:v>
                </c:pt>
                <c:pt idx="9">
                  <c:v/>
                </c:pt>
                <c:pt idx="10">
                  <c:v>2.9</c:v>
                </c:pt>
                <c:pt idx="11">
                  <c:v>1.7</c:v>
                </c:pt>
                <c:pt idx="12">
                  <c:v>7.3</c:v>
                </c:pt>
                <c:pt idx="13">
                  <c:v>9.1</c:v>
                </c:pt>
                <c:pt idx="14">
                  <c:v>4.9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4.8</c:v>
                </c:pt>
                <c:pt idx="1">
                  <c:v/>
                </c:pt>
                <c:pt idx="2">
                  <c:v>4.0</c:v>
                </c:pt>
                <c:pt idx="3">
                  <c:v>7.3</c:v>
                </c:pt>
                <c:pt idx="4">
                  <c:v>5.6</c:v>
                </c:pt>
                <c:pt idx="5">
                  <c:v/>
                </c:pt>
                <c:pt idx="6">
                  <c:v>8.1</c:v>
                </c:pt>
                <c:pt idx="7">
                  <c:v>17.1</c:v>
                </c:pt>
                <c:pt idx="8">
                  <c:v>0.5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4.9</c:v>
                </c:pt>
                <c:pt idx="1">
                  <c:v>4.8</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2.7</c:v>
                </c:pt>
                <c:pt idx="1">
                  <c:v/>
                </c:pt>
                <c:pt idx="2">
                  <c:v>3.7</c:v>
                </c:pt>
                <c:pt idx="3">
                  <c:v>1.8</c:v>
                </c:pt>
                <c:pt idx="4">
                  <c:v/>
                </c:pt>
                <c:pt idx="5">
                  <c:v>2.7</c:v>
                </c:pt>
                <c:pt idx="6">
                  <c:v>2.1</c:v>
                </c:pt>
                <c:pt idx="7">
                  <c:v>2.8</c:v>
                </c:pt>
                <c:pt idx="8">
                  <c:v>3.1</c:v>
                </c:pt>
                <c:pt idx="9">
                  <c:v/>
                </c:pt>
                <c:pt idx="10">
                  <c:v>4.3</c:v>
                </c:pt>
                <c:pt idx="11">
                  <c:v>4.1</c:v>
                </c:pt>
                <c:pt idx="12">
                  <c:v>6.0</c:v>
                </c:pt>
                <c:pt idx="13">
                  <c:v>18.1</c:v>
                </c:pt>
                <c:pt idx="14">
                  <c:v>2.3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2.7</c:v>
                </c:pt>
                <c:pt idx="1">
                  <c:v/>
                </c:pt>
                <c:pt idx="2">
                  <c:v>2.7</c:v>
                </c:pt>
                <c:pt idx="3">
                  <c:v>2.0</c:v>
                </c:pt>
                <c:pt idx="4">
                  <c:v>4.0</c:v>
                </c:pt>
                <c:pt idx="5">
                  <c:v/>
                </c:pt>
                <c:pt idx="6">
                  <c:v>2.7</c:v>
                </c:pt>
                <c:pt idx="7">
                  <c:v>4.2</c:v>
                </c:pt>
                <c:pt idx="8">
                  <c:v>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d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2.2</c:v>
                </c:pt>
                <c:pt idx="1">
                  <c:v>1.5</c:v>
                </c:pt>
                <c:pt idx="2">
                  <c:v>2.7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42.9</c:v>
                </c:pt>
                <c:pt idx="1">
                  <c:v/>
                </c:pt>
                <c:pt idx="2">
                  <c:v>44.4</c:v>
                </c:pt>
                <c:pt idx="3">
                  <c:v>40.2</c:v>
                </c:pt>
                <c:pt idx="4">
                  <c:v>38.0</c:v>
                </c:pt>
                <c:pt idx="5">
                  <c:v/>
                </c:pt>
                <c:pt idx="6">
                  <c:v>57.5</c:v>
                </c:pt>
                <c:pt idx="7">
                  <c:v>52.6</c:v>
                </c:pt>
                <c:pt idx="8">
                  <c:v>25.4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0.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16.4</c:v>
                </c:pt>
                <c:pt idx="1">
                  <c:v/>
                </c:pt>
                <c:pt idx="2">
                  <c:v>10.3</c:v>
                </c:pt>
                <c:pt idx="3">
                  <c:v>22.3</c:v>
                </c:pt>
                <c:pt idx="4">
                  <c:v/>
                </c:pt>
                <c:pt idx="5">
                  <c:v>14.3</c:v>
                </c:pt>
                <c:pt idx="6">
                  <c:v>16.6</c:v>
                </c:pt>
                <c:pt idx="7">
                  <c:v>16.6</c:v>
                </c:pt>
                <c:pt idx="8">
                  <c:v>17.7</c:v>
                </c:pt>
                <c:pt idx="9">
                  <c:v/>
                </c:pt>
                <c:pt idx="10">
                  <c:v>13.6</c:v>
                </c:pt>
                <c:pt idx="11">
                  <c:v>15.9</c:v>
                </c:pt>
                <c:pt idx="12">
                  <c:v>23.5</c:v>
                </c:pt>
                <c:pt idx="13">
                  <c:v>22.7</c:v>
                </c:pt>
                <c:pt idx="14">
                  <c:v>15.6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16.4</c:v>
                </c:pt>
                <c:pt idx="1">
                  <c:v/>
                </c:pt>
                <c:pt idx="2">
                  <c:v>11.9</c:v>
                </c:pt>
                <c:pt idx="3">
                  <c:v>30.1</c:v>
                </c:pt>
                <c:pt idx="4">
                  <c:v>24.9</c:v>
                </c:pt>
                <c:pt idx="5">
                  <c:v/>
                </c:pt>
                <c:pt idx="6">
                  <c:v>19.7</c:v>
                </c:pt>
                <c:pt idx="7">
                  <c:v>42.5</c:v>
                </c:pt>
                <c:pt idx="8">
                  <c:v>9.3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2.2</c:v>
                </c:pt>
                <c:pt idx="1">
                  <c:v/>
                </c:pt>
                <c:pt idx="2">
                  <c:v>2.0</c:v>
                </c:pt>
                <c:pt idx="3">
                  <c:v>2.3</c:v>
                </c:pt>
                <c:pt idx="4">
                  <c:v/>
                </c:pt>
                <c:pt idx="5">
                  <c:v>1.9</c:v>
                </c:pt>
                <c:pt idx="6">
                  <c:v>1.6</c:v>
                </c:pt>
                <c:pt idx="7">
                  <c:v>2.7</c:v>
                </c:pt>
                <c:pt idx="8">
                  <c:v>2.5</c:v>
                </c:pt>
                <c:pt idx="9">
                  <c:v/>
                </c:pt>
                <c:pt idx="10">
                  <c:v>3.4</c:v>
                </c:pt>
                <c:pt idx="11">
                  <c:v>4.2</c:v>
                </c:pt>
                <c:pt idx="12">
                  <c:v>6.9</c:v>
                </c:pt>
                <c:pt idx="13">
                  <c:v>4.7</c:v>
                </c:pt>
                <c:pt idx="14">
                  <c:v>1.6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3.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2.2</c:v>
                </c:pt>
                <c:pt idx="1">
                  <c:v/>
                </c:pt>
                <c:pt idx="2">
                  <c:v>1.6</c:v>
                </c:pt>
                <c:pt idx="3">
                  <c:v>3.3</c:v>
                </c:pt>
                <c:pt idx="4">
                  <c:v>3.3</c:v>
                </c:pt>
                <c:pt idx="5">
                  <c:v/>
                </c:pt>
                <c:pt idx="6">
                  <c:v>2.4</c:v>
                </c:pt>
                <c:pt idx="7">
                  <c:v>7.6</c:v>
                </c:pt>
                <c:pt idx="8">
                  <c:v>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1.8</c:v>
                </c:pt>
                <c:pt idx="1">
                  <c:v/>
                </c:pt>
                <c:pt idx="2">
                  <c:v>1.3</c:v>
                </c:pt>
                <c:pt idx="3">
                  <c:v>2.2</c:v>
                </c:pt>
                <c:pt idx="4">
                  <c:v/>
                </c:pt>
                <c:pt idx="5">
                  <c:v>1.4</c:v>
                </c:pt>
                <c:pt idx="6">
                  <c:v>1.3</c:v>
                </c:pt>
                <c:pt idx="7">
                  <c:v>1.9</c:v>
                </c:pt>
                <c:pt idx="8">
                  <c:v>2.2</c:v>
                </c:pt>
                <c:pt idx="9">
                  <c:v/>
                </c:pt>
                <c:pt idx="10">
                  <c:v>1.3</c:v>
                </c:pt>
                <c:pt idx="11">
                  <c:v>3.0</c:v>
                </c:pt>
                <c:pt idx="12">
                  <c:v>4.8</c:v>
                </c:pt>
                <c:pt idx="13">
                  <c:v>5.9</c:v>
                </c:pt>
                <c:pt idx="14">
                  <c:v>1.4</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1.8</c:v>
                </c:pt>
                <c:pt idx="1">
                  <c:v/>
                </c:pt>
                <c:pt idx="2">
                  <c:v>1.2</c:v>
                </c:pt>
                <c:pt idx="3">
                  <c:v>3.3</c:v>
                </c:pt>
                <c:pt idx="4">
                  <c:v>2.4</c:v>
                </c:pt>
                <c:pt idx="5">
                  <c:v/>
                </c:pt>
                <c:pt idx="6">
                  <c:v>2.1</c:v>
                </c:pt>
                <c:pt idx="7">
                  <c:v>6.6</c:v>
                </c:pt>
                <c:pt idx="8">
                  <c:v>0.6</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6.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21.5</c:v>
                </c:pt>
                <c:pt idx="1">
                  <c:v/>
                </c:pt>
                <c:pt idx="2">
                  <c:v>24.2</c:v>
                </c:pt>
                <c:pt idx="3">
                  <c:v>19.3</c:v>
                </c:pt>
                <c:pt idx="4">
                  <c:v/>
                </c:pt>
                <c:pt idx="5">
                  <c:v>23.3</c:v>
                </c:pt>
                <c:pt idx="6">
                  <c:v>20.2</c:v>
                </c:pt>
                <c:pt idx="7">
                  <c:v>21.3</c:v>
                </c:pt>
                <c:pt idx="8">
                  <c:v>20.7</c:v>
                </c:pt>
                <c:pt idx="9">
                  <c:v/>
                </c:pt>
                <c:pt idx="10">
                  <c:v>24.7</c:v>
                </c:pt>
                <c:pt idx="11">
                  <c:v>17.0</c:v>
                </c:pt>
                <c:pt idx="12">
                  <c:v>20.2</c:v>
                </c:pt>
                <c:pt idx="13">
                  <c:v>27.3</c:v>
                </c:pt>
                <c:pt idx="14">
                  <c:v>21.7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21.5</c:v>
                </c:pt>
                <c:pt idx="1">
                  <c:v/>
                </c:pt>
                <c:pt idx="2">
                  <c:v>24.2</c:v>
                </c:pt>
                <c:pt idx="3">
                  <c:v>16.0</c:v>
                </c:pt>
                <c:pt idx="4">
                  <c:v>16.0</c:v>
                </c:pt>
                <c:pt idx="5">
                  <c:v/>
                </c:pt>
                <c:pt idx="6">
                  <c:v>18.4</c:v>
                </c:pt>
                <c:pt idx="7">
                  <c:v>14.6</c:v>
                </c:pt>
                <c:pt idx="8">
                  <c:v>24.8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4.4</c:v>
                </c:pt>
                <c:pt idx="1">
                  <c:v/>
                </c:pt>
                <c:pt idx="2">
                  <c:v>4.1</c:v>
                </c:pt>
                <c:pt idx="3">
                  <c:v>4.7</c:v>
                </c:pt>
                <c:pt idx="4">
                  <c:v/>
                </c:pt>
                <c:pt idx="5">
                  <c:v>4.0</c:v>
                </c:pt>
                <c:pt idx="6">
                  <c:v>4.0</c:v>
                </c:pt>
                <c:pt idx="7">
                  <c:v>4.3</c:v>
                </c:pt>
                <c:pt idx="8">
                  <c:v>5.1</c:v>
                </c:pt>
                <c:pt idx="9">
                  <c:v/>
                </c:pt>
                <c:pt idx="10">
                  <c:v>4.8</c:v>
                </c:pt>
                <c:pt idx="11">
                  <c:v>6.6</c:v>
                </c:pt>
                <c:pt idx="12">
                  <c:v>8.4</c:v>
                </c:pt>
                <c:pt idx="13">
                  <c:v>9.3</c:v>
                </c:pt>
                <c:pt idx="14">
                  <c:v>3.9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9.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4.4</c:v>
                </c:pt>
                <c:pt idx="1">
                  <c:v/>
                </c:pt>
                <c:pt idx="2">
                  <c:v>3.4</c:v>
                </c:pt>
                <c:pt idx="3">
                  <c:v>7.1</c:v>
                </c:pt>
                <c:pt idx="4">
                  <c:v>5.6</c:v>
                </c:pt>
                <c:pt idx="5">
                  <c:v/>
                </c:pt>
                <c:pt idx="6">
                  <c:v>6.0</c:v>
                </c:pt>
                <c:pt idx="7">
                  <c:v>12.7</c:v>
                </c:pt>
                <c:pt idx="8">
                  <c:v>1.8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a.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6"/>
                <c:pt idx="0">
                  <c:v>2011</c:v>
                </c:pt>
                <c:pt idx="1">
                  <c:v>2013</c:v>
                </c:pt>
                <c:pt idx="2">
                  <c:v>2015</c:v>
                </c:pt>
                <c:pt idx="3">
                  <c:v>2017</c:v>
                </c:pt>
                <c:pt idx="4">
                  <c:v>2019</c:v>
                </c:pt>
                <c:pt idx="5">
                  <c:v>2021</c:v>
                </c:pt>
              </c:numCache>
            </c:numRef>
          </c:cat>
          <c:val>
            <c:numRef>
              <c:f>Sheet1!$B$2:$B$7</c:f>
              <c:numCache>
                <c:formatCode>General</c:formatCode>
                <c:ptCount val="16"/>
                <c:pt idx="0">
                  <c:v>11.5</c:v>
                </c:pt>
                <c:pt idx="1">
                  <c:v>7.6</c:v>
                </c:pt>
                <c:pt idx="2">
                  <c:v>6.8</c:v>
                </c:pt>
                <c:pt idx="3">
                  <c:v>5.2</c:v>
                </c:pt>
                <c:pt idx="4">
                  <c:v>4.3</c:v>
                </c:pt>
                <c:pt idx="5">
                  <c:v>4.4</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59.6</c:v>
                </c:pt>
                <c:pt idx="1">
                  <c:v/>
                </c:pt>
                <c:pt idx="2">
                  <c:v>57.7</c:v>
                </c:pt>
                <c:pt idx="3">
                  <c:v>61.8</c:v>
                </c:pt>
                <c:pt idx="4">
                  <c:v/>
                </c:pt>
                <c:pt idx="5">
                  <c:v>55.8</c:v>
                </c:pt>
                <c:pt idx="6">
                  <c:v>60.9</c:v>
                </c:pt>
                <c:pt idx="7">
                  <c:v>61.5</c:v>
                </c:pt>
                <c:pt idx="8">
                  <c:v>61.0</c:v>
                </c:pt>
                <c:pt idx="9">
                  <c:v/>
                </c:pt>
                <c:pt idx="10">
                  <c:v>59.9</c:v>
                </c:pt>
                <c:pt idx="11">
                  <c:v>54.4</c:v>
                </c:pt>
                <c:pt idx="12">
                  <c:v>51.7</c:v>
                </c:pt>
                <c:pt idx="13">
                  <c:v>47.9</c:v>
                </c:pt>
                <c:pt idx="14">
                  <c:v>60.8</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c.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59.6</c:v>
                </c:pt>
                <c:pt idx="1">
                  <c:v/>
                </c:pt>
                <c:pt idx="2">
                  <c:v>58.9</c:v>
                </c:pt>
                <c:pt idx="3">
                  <c:v>66.3</c:v>
                </c:pt>
                <c:pt idx="4">
                  <c:v>61.0</c:v>
                </c:pt>
                <c:pt idx="5">
                  <c:v/>
                </c:pt>
                <c:pt idx="6">
                  <c:v>62.6</c:v>
                </c:pt>
                <c:pt idx="7">
                  <c:v>68.5</c:v>
                </c:pt>
                <c:pt idx="8">
                  <c:v>57.5</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d.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79.6</c:v>
                </c:pt>
                <c:pt idx="1">
                  <c:v>68.6</c:v>
                </c:pt>
                <c:pt idx="2">
                  <c:v>70.2</c:v>
                </c:pt>
                <c:pt idx="3">
                  <c:v>59.6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3.7</c:v>
                </c:pt>
                <c:pt idx="1">
                  <c:v/>
                </c:pt>
                <c:pt idx="2">
                  <c:v>4.0</c:v>
                </c:pt>
                <c:pt idx="3">
                  <c:v>3.2</c:v>
                </c:pt>
                <c:pt idx="4">
                  <c:v/>
                </c:pt>
                <c:pt idx="5">
                  <c:v>3.5</c:v>
                </c:pt>
                <c:pt idx="6">
                  <c:v>3.0</c:v>
                </c:pt>
                <c:pt idx="7">
                  <c:v>4.1</c:v>
                </c:pt>
                <c:pt idx="8">
                  <c:v>4.0</c:v>
                </c:pt>
                <c:pt idx="9">
                  <c:v/>
                </c:pt>
                <c:pt idx="10">
                  <c:v>2.3</c:v>
                </c:pt>
                <c:pt idx="11">
                  <c:v>10.5</c:v>
                </c:pt>
                <c:pt idx="12">
                  <c:v>6.4</c:v>
                </c:pt>
                <c:pt idx="13">
                  <c:v>9.8</c:v>
                </c:pt>
                <c:pt idx="14">
                  <c:v>3.2</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e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3.7</c:v>
                </c:pt>
                <c:pt idx="1">
                  <c:v/>
                </c:pt>
                <c:pt idx="2">
                  <c:v>3.2</c:v>
                </c:pt>
                <c:pt idx="3">
                  <c:v>3.9</c:v>
                </c:pt>
                <c:pt idx="4">
                  <c:v>4.0</c:v>
                </c:pt>
                <c:pt idx="5">
                  <c:v/>
                </c:pt>
                <c:pt idx="6">
                  <c:v>2.9</c:v>
                </c:pt>
                <c:pt idx="7">
                  <c:v>5.2</c:v>
                </c:pt>
                <c:pt idx="8">
                  <c:v>3.3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6"/>
                <c:pt idx="0">
                  <c:v>2013</c:v>
                </c:pt>
                <c:pt idx="1">
                  <c:v>2015</c:v>
                </c:pt>
                <c:pt idx="2">
                  <c:v>2017</c:v>
                </c:pt>
                <c:pt idx="3">
                  <c:v>2019</c:v>
                </c:pt>
                <c:pt idx="4">
                  <c:v>2021</c:v>
                </c:pt>
              </c:numCache>
            </c:numRef>
          </c:cat>
          <c:val>
            <c:numRef>
              <c:f>Sheet1!$B$2:$B$6</c:f>
              <c:numCache>
                <c:formatCode>General</c:formatCode>
                <c:ptCount val="16"/>
                <c:pt idx="0">
                  <c:v>47.7</c:v>
                </c:pt>
                <c:pt idx="1">
                  <c:v>43.7</c:v>
                </c:pt>
                <c:pt idx="2">
                  <c:v>41.7</c:v>
                </c:pt>
                <c:pt idx="3">
                  <c:v>44.2</c:v>
                </c:pt>
                <c:pt idx="4">
                  <c:v>42.9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0.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3.1</c:v>
                </c:pt>
                <c:pt idx="1">
                  <c:v>2.6</c:v>
                </c:pt>
                <c:pt idx="2">
                  <c:v>3.7</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1.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18.2</c:v>
                </c:pt>
                <c:pt idx="1">
                  <c:v/>
                </c:pt>
                <c:pt idx="2">
                  <c:v>18.6</c:v>
                </c:pt>
                <c:pt idx="3">
                  <c:v>17.7</c:v>
                </c:pt>
                <c:pt idx="4">
                  <c:v/>
                </c:pt>
                <c:pt idx="5">
                  <c:v>15.3</c:v>
                </c:pt>
                <c:pt idx="6">
                  <c:v>17.1</c:v>
                </c:pt>
                <c:pt idx="7">
                  <c:v>19.7</c:v>
                </c:pt>
                <c:pt idx="8">
                  <c:v>21.1</c:v>
                </c:pt>
                <c:pt idx="9">
                  <c:v/>
                </c:pt>
                <c:pt idx="10">
                  <c:v>11.6</c:v>
                </c:pt>
                <c:pt idx="11">
                  <c:v>22.3</c:v>
                </c:pt>
                <c:pt idx="12">
                  <c:v>18.7</c:v>
                </c:pt>
                <c:pt idx="13">
                  <c:v>22.0</c:v>
                </c:pt>
                <c:pt idx="14">
                  <c:v>18.3</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2.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18.2</c:v>
                </c:pt>
                <c:pt idx="1">
                  <c:v/>
                </c:pt>
                <c:pt idx="2">
                  <c:v>17.3</c:v>
                </c:pt>
                <c:pt idx="3">
                  <c:v>21.2</c:v>
                </c:pt>
                <c:pt idx="4">
                  <c:v>18.4</c:v>
                </c:pt>
                <c:pt idx="5">
                  <c:v/>
                </c:pt>
                <c:pt idx="6">
                  <c:v>20.6</c:v>
                </c:pt>
                <c:pt idx="7">
                  <c:v>27.3</c:v>
                </c:pt>
                <c:pt idx="8">
                  <c:v>14.7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3.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18.6</c:v>
                </c:pt>
                <c:pt idx="1">
                  <c:v>18.0</c:v>
                </c:pt>
                <c:pt idx="2">
                  <c:v>18.2</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4.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77.9</c:v>
                </c:pt>
                <c:pt idx="1">
                  <c:v/>
                </c:pt>
                <c:pt idx="2">
                  <c:v>77.0</c:v>
                </c:pt>
                <c:pt idx="3">
                  <c:v>79.2</c:v>
                </c:pt>
                <c:pt idx="4">
                  <c:v/>
                </c:pt>
                <c:pt idx="5">
                  <c:v>78.3</c:v>
                </c:pt>
                <c:pt idx="6">
                  <c:v>79.7</c:v>
                </c:pt>
                <c:pt idx="7">
                  <c:v>78.1</c:v>
                </c:pt>
                <c:pt idx="8">
                  <c:v>75.9</c:v>
                </c:pt>
                <c:pt idx="9">
                  <c:v/>
                </c:pt>
                <c:pt idx="10">
                  <c:v>73.7</c:v>
                </c:pt>
                <c:pt idx="11">
                  <c:v>67.9</c:v>
                </c:pt>
                <c:pt idx="12">
                  <c:v>71.0</c:v>
                </c:pt>
                <c:pt idx="13">
                  <c:v>73.6</c:v>
                </c:pt>
                <c:pt idx="14">
                  <c:v>79.1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5.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77.9</c:v>
                </c:pt>
                <c:pt idx="1">
                  <c:v/>
                </c:pt>
                <c:pt idx="2">
                  <c:v>80.0</c:v>
                </c:pt>
                <c:pt idx="3">
                  <c:v>74.8</c:v>
                </c:pt>
                <c:pt idx="4">
                  <c:v>73.8</c:v>
                </c:pt>
                <c:pt idx="5">
                  <c:v/>
                </c:pt>
                <c:pt idx="6">
                  <c:v>80.6</c:v>
                </c:pt>
                <c:pt idx="7">
                  <c:v>73.5</c:v>
                </c:pt>
                <c:pt idx="8">
                  <c:v>77.9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6.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6"/>
                <c:pt idx="0">
                  <c:v>2015</c:v>
                </c:pt>
                <c:pt idx="1">
                  <c:v>2017</c:v>
                </c:pt>
                <c:pt idx="2">
                  <c:v>2019</c:v>
                </c:pt>
                <c:pt idx="3">
                  <c:v>2021</c:v>
                </c:pt>
              </c:numCache>
            </c:numRef>
          </c:cat>
          <c:val>
            <c:numRef>
              <c:f>Sheet1!$B$2:$B$5</c:f>
              <c:numCache>
                <c:formatCode>General</c:formatCode>
                <c:ptCount val="16"/>
                <c:pt idx="0">
                  <c:v>79.3</c:v>
                </c:pt>
                <c:pt idx="1">
                  <c:v>76.8</c:v>
                </c:pt>
                <c:pt idx="2">
                  <c:v>80.7</c:v>
                </c:pt>
                <c:pt idx="3">
                  <c:v>77.9</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7.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19.6</c:v>
                </c:pt>
                <c:pt idx="1">
                  <c:v/>
                </c:pt>
                <c:pt idx="2">
                  <c:v>19.4</c:v>
                </c:pt>
                <c:pt idx="3">
                  <c:v>19.8</c:v>
                </c:pt>
                <c:pt idx="4">
                  <c:v/>
                </c:pt>
                <c:pt idx="5">
                  <c:v>18.9</c:v>
                </c:pt>
                <c:pt idx="6">
                  <c:v>18.8</c:v>
                </c:pt>
                <c:pt idx="7">
                  <c:v>19.6</c:v>
                </c:pt>
                <c:pt idx="8">
                  <c:v>21.1</c:v>
                </c:pt>
                <c:pt idx="9">
                  <c:v/>
                </c:pt>
                <c:pt idx="10">
                  <c:v>17.5</c:v>
                </c:pt>
                <c:pt idx="11">
                  <c:v>23.3</c:v>
                </c:pt>
                <c:pt idx="12">
                  <c:v>26.1</c:v>
                </c:pt>
                <c:pt idx="13">
                  <c:v>22.9</c:v>
                </c:pt>
                <c:pt idx="14">
                  <c:v>18.9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8.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19.6</c:v>
                </c:pt>
                <c:pt idx="1">
                  <c:v/>
                </c:pt>
                <c:pt idx="2">
                  <c:v>18.6</c:v>
                </c:pt>
                <c:pt idx="3">
                  <c:v>23.5</c:v>
                </c:pt>
                <c:pt idx="4">
                  <c:v>20.4</c:v>
                </c:pt>
                <c:pt idx="5">
                  <c:v/>
                </c:pt>
                <c:pt idx="6">
                  <c:v>21.4</c:v>
                </c:pt>
                <c:pt idx="7">
                  <c:v>27.3</c:v>
                </c:pt>
                <c:pt idx="8">
                  <c:v>17.0</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9.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6"/>
                <c:pt idx="0">
                  <c:v>2019</c:v>
                </c:pt>
                <c:pt idx="1">
                  <c:v>2021</c:v>
                </c:pt>
              </c:numCache>
            </c:numRef>
          </c:cat>
          <c:val>
            <c:numRef>
              <c:f>Sheet1!$B$2:$B$3</c:f>
              <c:numCache>
                <c:formatCode>General</c:formatCode>
                <c:ptCount val="16"/>
                <c:pt idx="0">
                  <c:v>22.6</c:v>
                </c:pt>
                <c:pt idx="1">
                  <c:v>19.6</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a.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3.3</c:v>
                </c:pt>
                <c:pt idx="1">
                  <c:v/>
                </c:pt>
                <c:pt idx="2">
                  <c:v>3.2</c:v>
                </c:pt>
                <c:pt idx="3">
                  <c:v>3.4</c:v>
                </c:pt>
                <c:pt idx="4">
                  <c:v/>
                </c:pt>
                <c:pt idx="5">
                  <c:v>2.6</c:v>
                </c:pt>
                <c:pt idx="6">
                  <c:v>2.9</c:v>
                </c:pt>
                <c:pt idx="7">
                  <c:v>2.8</c:v>
                </c:pt>
                <c:pt idx="8">
                  <c:v>4.6</c:v>
                </c:pt>
                <c:pt idx="9">
                  <c:v/>
                </c:pt>
                <c:pt idx="10">
                  <c:v>2.4</c:v>
                </c:pt>
                <c:pt idx="11">
                  <c:v>5.8</c:v>
                </c:pt>
                <c:pt idx="12">
                  <c:v>6.9</c:v>
                </c:pt>
                <c:pt idx="13">
                  <c:v>10.4</c:v>
                </c:pt>
                <c:pt idx="14">
                  <c:v>2.9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b.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3.3</c:v>
                </c:pt>
                <c:pt idx="1">
                  <c:v/>
                </c:pt>
                <c:pt idx="2">
                  <c:v>2.7</c:v>
                </c:pt>
                <c:pt idx="3">
                  <c:v>5.1</c:v>
                </c:pt>
                <c:pt idx="4">
                  <c:v>4.1</c:v>
                </c:pt>
                <c:pt idx="5">
                  <c:v/>
                </c:pt>
                <c:pt idx="6">
                  <c:v>4.2</c:v>
                </c:pt>
                <c:pt idx="7">
                  <c:v>11.8</c:v>
                </c:pt>
                <c:pt idx="8">
                  <c:v>0.9</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c.xml><?xml version="1.0" encoding="utf-8"?>
<c:chartSpace xmlns:mc="http://schemas.openxmlformats.org/markup-compatibility/2006" xmlns:c14="http://schemas.microsoft.com/office/drawing/2007/8/2/chart" xmlns:c15="http://schemas.microsoft.com/office/drawing/2012/chart" xmlns:c16="http://schemas.microsoft.com/office/drawing/2014/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6"/>
                <c:pt idx="0">
                  <c:v>2017</c:v>
                </c:pt>
                <c:pt idx="1">
                  <c:v>2019</c:v>
                </c:pt>
                <c:pt idx="2">
                  <c:v>2021</c:v>
                </c:pt>
              </c:numCache>
            </c:numRef>
          </c:cat>
          <c:val>
            <c:numRef>
              <c:f>Sheet1!$B$2:$B$4</c:f>
              <c:numCache>
                <c:formatCode>General</c:formatCode>
                <c:ptCount val="16"/>
                <c:pt idx="0">
                  <c:v>4.5</c:v>
                </c:pt>
                <c:pt idx="1">
                  <c:v>4.2</c:v>
                </c:pt>
                <c:pt idx="2">
                  <c:v>3.3</c:v>
                </c:pt>
              </c:numCache>
            </c:numRef>
          </c:val>
          <c:smooth val="0"/>
          <c:extLst>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d.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89.3</c:v>
                </c:pt>
                <c:pt idx="1">
                  <c:v/>
                </c:pt>
                <c:pt idx="2">
                  <c:v>90.3</c:v>
                </c:pt>
                <c:pt idx="3">
                  <c:v>88.5</c:v>
                </c:pt>
                <c:pt idx="4">
                  <c:v/>
                </c:pt>
                <c:pt idx="5">
                  <c:v>89.5</c:v>
                </c:pt>
                <c:pt idx="6">
                  <c:v>89.4</c:v>
                </c:pt>
                <c:pt idx="7">
                  <c:v>90.4</c:v>
                </c:pt>
                <c:pt idx="8">
                  <c:v>88.0</c:v>
                </c:pt>
                <c:pt idx="9">
                  <c:v/>
                </c:pt>
                <c:pt idx="10">
                  <c:v>86.2</c:v>
                </c:pt>
                <c:pt idx="11">
                  <c:v>87.2</c:v>
                </c:pt>
                <c:pt idx="12">
                  <c:v>82.8</c:v>
                </c:pt>
                <c:pt idx="13">
                  <c:v>84.5</c:v>
                </c:pt>
                <c:pt idx="14">
                  <c:v>90.1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e.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0013662675724"/>
          <c:y val="3.7735849056603772E-2"/>
          <c:w val="0.71964036601589187"/>
          <c:h val="0.81599564205417707"/>
        </c:manualLayout>
      </c:layout>
      <c:barChart>
        <c:barDir val="bar"/>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D-B4C3-41B8-8637-05CA28D45286}"/>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c:ext xmlns:c16="http://schemas.microsoft.com/office/drawing/2014/chart" uri="{C3380CC4-5D6E-409C-BE32-E72D297353CC}">
                <c16:uniqueId val="{00000000-51A0-4D45-B782-5BE3D7A7B80A}"/>
              </c:ext>
            </c:extLst>
          </c:dPt>
          <c:dPt>
            <c:idx val="5"/>
            <c:invertIfNegative val="0"/>
            <c:bubble3D val="0"/>
            <c:spPr>
              <a:solidFill>
                <a:srgbClr val="9B4E9E"/>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 idx="0">
                  <c:v>Total</c:v>
                </c:pt>
                <c:pt idx="1">
                  <c:v/>
                </c:pt>
                <c:pt idx="2">
                  <c:v>Heterosexual</c:v>
                </c:pt>
                <c:pt idx="3">
                  <c:v>Gay, Lesbian, or Bisexual</c:v>
                </c:pt>
                <c:pt idx="4">
                  <c:v>Other/Questioning</c:v>
                </c:pt>
                <c:pt idx="5">
                  <c:v/>
                </c:pt>
                <c:pt idx="6">
                  <c:v>Opposite Sex Only</c:v>
                </c:pt>
                <c:pt idx="7">
                  <c:v>Same Sex or Both Sexes</c:v>
                </c:pt>
                <c:pt idx="8">
                  <c:v>No Sexual Contact</c:v>
                </c:pt>
              </c:strCache>
            </c:strRef>
          </c:cat>
          <c:val>
            <c:numRef>
              <c:f>Sheet1!$B$2:$B$10</c:f>
              <c:numCache>
                <c:pt idx="0">
                  <c:v>89.3</c:v>
                </c:pt>
                <c:pt idx="1">
                  <c:v/>
                </c:pt>
                <c:pt idx="2">
                  <c:v>90.7</c:v>
                </c:pt>
                <c:pt idx="3">
                  <c:v>85.5</c:v>
                </c:pt>
                <c:pt idx="4">
                  <c:v>88.1</c:v>
                </c:pt>
                <c:pt idx="5">
                  <c:v/>
                </c:pt>
                <c:pt idx="6">
                  <c:v>89.0</c:v>
                </c:pt>
                <c:pt idx="7">
                  <c:v>79.7</c:v>
                </c:pt>
                <c:pt idx="8">
                  <c:v>92.1</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charts/chartff.xml><?xml version="1.0" encoding="utf-8"?>
<c:chartSpace xmlns:mc="http://schemas.openxmlformats.org/markup-compatibility/2006" xmlns:c14="http://schemas.microsoft.com/office/drawing/2007/8/2/chart" xmlns:c16="http://schemas.microsoft.com/office/drawing/2014/chart" xmlns:c15="http://schemas.microsoft.com/office/drawing/2012/chart"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 idx="0">
                  <c:v>Total</c:v>
                </c:pt>
                <c:pt idx="1">
                  <c:v/>
                </c:pt>
                <c:pt idx="2">
                  <c:v>Male</c:v>
                </c:pt>
                <c:pt idx="3">
                  <c:v>Female</c:v>
                </c:pt>
                <c:pt idx="4">
                  <c:v/>
                </c:pt>
                <c:pt idx="5">
                  <c:v>9th</c:v>
                </c:pt>
                <c:pt idx="6">
                  <c:v>10th</c:v>
                </c:pt>
                <c:pt idx="7">
                  <c:v>11th</c:v>
                </c:pt>
                <c:pt idx="8">
                  <c:v>12th</c:v>
                </c:pt>
                <c:pt idx="9">
                  <c:v/>
                </c:pt>
                <c:pt idx="10">
                  <c:v>Asian</c:v>
                </c:pt>
                <c:pt idx="11">
                  <c:v>Black</c:v>
                </c:pt>
                <c:pt idx="12">
                  <c:v>Hispanic/Latino</c:v>
                </c:pt>
                <c:pt idx="13">
                  <c:v>Native American</c:v>
                </c:pt>
                <c:pt idx="14">
                  <c:v>White</c:v>
                </c:pt>
              </c:strCache>
            </c:strRef>
          </c:cat>
          <c:val>
            <c:numRef>
              <c:f>Sheet1!$B$2:$B$16</c:f>
              <c:numCache>
                <c:pt idx="0">
                  <c:v>2.0</c:v>
                </c:pt>
                <c:pt idx="1">
                  <c:v/>
                </c:pt>
                <c:pt idx="2">
                  <c:v>1.9</c:v>
                </c:pt>
                <c:pt idx="3">
                  <c:v>2.0</c:v>
                </c:pt>
                <c:pt idx="4">
                  <c:v/>
                </c:pt>
                <c:pt idx="5">
                  <c:v>1.9</c:v>
                </c:pt>
                <c:pt idx="6">
                  <c:v>1.6</c:v>
                </c:pt>
                <c:pt idx="7">
                  <c:v>1.9</c:v>
                </c:pt>
                <c:pt idx="8">
                  <c:v>2.2</c:v>
                </c:pt>
                <c:pt idx="9">
                  <c:v/>
                </c:pt>
                <c:pt idx="10">
                  <c:v>2.2</c:v>
                </c:pt>
                <c:pt idx="11">
                  <c:v>4.5</c:v>
                </c:pt>
                <c:pt idx="12">
                  <c:v>4.6</c:v>
                </c:pt>
                <c:pt idx="13">
                  <c:v>2.6</c:v>
                </c:pt>
                <c:pt idx="14">
                  <c:v>1.7</c:v>
                </c:pt>
              </c:numCache>
            </c:numRef>
          </c:val>
          <c:extLs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Texted or E-Mailed While Driving a Car or Other Vehicle,*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Decreased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Went Hungry Because There Was Not Enough Food in Their Home,*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Went Hungry Because There Was Not Enough Food in Their Home,*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worked for pay during the 12 months before the survey</a:t>
            </a:r>
          </a:p>
          <a:p>
            <a:r>
              <a:rPr lang="en-US" sz="900" b="1" baseline="50000" dirty="0">
                <a:solidFill>
                  <a:srgbClr val="007889"/>
                </a:solidFill>
              </a:rPr>
              <a:t>†</a:t>
            </a:r>
            <a:r>
              <a:rPr lang="en-US" sz="1100" dirty="0">
                <a:solidFill>
                  <a:srgbClr val="007889"/>
                </a:solidFill>
              </a:rPr>
              <a:t>M &gt; F; H &gt; W,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Injured on the Job Badly Enough That They Needed to Go to a Nurse, Doctor, or Hospital,*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worked for pay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Injured on the Job Badly Enough That They Needed to Go to a Nurse, Doctor, or Hospital,*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9th &gt; 11th, 9th &gt; 12th, 10th &gt; 11th, 10th &gt; 12th; H &gt; A, H &gt; B, H &gt; W, N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Either of Their Parents or Other Adults in Their Family Are Serving on Active Duty in the Military,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Either of Their Parents or Other Adults in Their Family Are Serving on Active Duty in the Military,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11th &gt; 9th, 12th &gt; 9th, 12th &gt; 10th; B &gt; A, H &gt; A, H &gt; B, H &gt; W, N &gt; A,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Lived with Someone Who Was Having a Problem with Alcohol or Drug Use,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Lived with Someone Who Was Having a Problem with Alcohol or Drug Use,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11th &gt; 9th, 11th &gt; 10th, 12th &gt; 9th, 12th &gt; 10th; H &gt; A, H &gt; B, H &gt; N, W &gt; A, W &gt; B, W &gt; N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Lived with Someone Who Was Depressed, Mentally Ill, or Suicidal,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Lived with Someone Who Was Depressed, Mentally Ill, or Suicidal,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B &gt; A, H &gt; A, H &gt; B, H &gt; W, N &gt; A, N &gt; W,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Separated from a Parent or Guardian Because They Went to Jail, Prison, or a Detention Center,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Separated from a Parent or Guardian Because They Went to Jail, Prison, or a Detention Center,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900" b="1" baseline="50000" dirty="0">
                <a:solidFill>
                  <a:srgbClr val="007889"/>
                </a:solidFill>
              </a:rPr>
              <a:t>†</a:t>
            </a:r>
            <a:r>
              <a:rPr lang="en-US" sz="1100" dirty="0">
                <a:solidFill>
                  <a:srgbClr val="007889"/>
                </a:solidFill>
              </a:rPr>
              <a:t>M &gt; F; A &gt; H, B &gt; 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Feel That They Are Able to Talk to an Adult in Their Family or Another Caring Adult About Their Feelings,*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Feel That They Are Able to Talk to an Adult in Their Family or Another Caring Adult About Their Feelings,*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porn that they saw, including pictures, on TV, phones, computers, or iPads or other tablets, in books, magazines, or movie theaters</a:t>
            </a:r>
          </a:p>
          <a:p>
            <a:r>
              <a:rPr lang="en-US" sz="900" b="1" baseline="50000" dirty="0">
                <a:solidFill>
                  <a:srgbClr val="007889"/>
                </a:solidFill>
              </a:rPr>
              <a:t>†</a:t>
            </a:r>
            <a:r>
              <a:rPr lang="en-US" sz="1100" dirty="0">
                <a:solidFill>
                  <a:srgbClr val="007889"/>
                </a:solidFill>
              </a:rPr>
              <a:t>M &gt; F; 10th &gt; 9th, 11th &gt; 9th, 11th &gt; 10th, 12th &gt; 9th, 12th &gt; 10th;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Seen Pornography, Also Called Porn, Either on Purpose or by Accident,*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any porn that they saw, including pictures, on TV, phones, computers, or iPads or other tablets, in books, magazines, or movie theaters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Seen Pornography, Also Called Porn, Either on Purpose or by Accident,*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M &gt; F; 11th &gt; 9th, 12th &gt; 9th; H &gt; W, N &gt; B,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on School Property,*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11th &gt; 9th, 12th &gt; 9th, 12th &gt; 10th; H &gt; B, H &gt; W, N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Forced to Work or Do Something Illegal by Someone Who Got Money or Something of Value for What They Did,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Forced to Work or Do Something Illegal by Someone Who Got Money or Something of Value for What They Did,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F &gt; M; 11th &gt; 9th, 11th &gt; 10th, 12th &gt; 9th, 12th &gt; 10th; B &gt; N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People Are at Great Risk of Harming Themselves (Physically or in Other Ways) If They Take a Prescription Drug Without a Doctor's Prescription,*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People Are at Great Risk of Harming Themselves (Physically or in Other Ways) If They Take a Prescription Drug Without a Doctor's Prescription,*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People Are at Great Risk of Harming Themselves (Physically or in Other Ways) If They Take a Prescription Drug Without a Doctor's Prescription,* 2011-2021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Decreased 2011-2021, no change 2011-2017,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2011-2021 - QN117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F &gt; M; 9th &gt; 10th, 9th &gt; 11th, 9th &gt; 12th, 10th &gt; 12th; A &gt; B, A &gt; H, A &gt; W,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Friends Feel It Would Be Wrong or Very Wrong for Them to Have One or Two Drinks of an Alcoholic Beverage Nearly Every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Friends Feel It Would Be Wrong or Very Wrong for Them to Have One or Two Drinks of an Alcoholic Beverage Nearly Every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Friends Feel It Would Be Wrong or Very Wrong for Them to Have One or Two Drinks of an Alcoholic Beverage Nearly Every Day,*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Increased 2013-2021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QN118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9th &gt; 10th, 9th &gt; 11th, 9th &gt; 12th, 10th &gt; 11th, 10th &gt; 12th, 11th &gt; 12th; A &gt; H, A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Friends Feel It Would Be Wrong or Very Wrong for Them to Smoke Marijuana,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Friends Feel It Would Be Wrong or Very Wrong for Them to Smoke Marijuana,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Friends Feel It Would Be Wrong or Very Wrong for Them to Smoke Marijuana,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No change 2013-2021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QN119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F &gt; M; 12th &gt; 9th;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Friends Feel It Would Be Wrong or Very Wrong for Them to Take a Prescription Drug Without a Doctor's Prescription,*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Friends Feel It Would Be Wrong or Very Wrong for Them to Take a Prescription Drug Without a Doctor's Prescription,*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Friends Feel It Would Be Wrong or Very Wrong for Them to Take a Prescription Drug Without a Doctor's Prescription,*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Increased 2013-2021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QN120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M &gt; F; 12th &gt; 9th, 12th &gt; 10th;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Approve or Strongly Approve of Someone Their Age Having One or Two Drinks of Alcohol Nearly Every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Approve or Strongly Approve of Someone Their Age Having One or Two Drinks of Alcohol Nearly Every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Approve or Strongly Approve of Someone Their Age Having One or Two Drinks of Alcohol Nearly Every Day,*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Decreased 2013-2021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QN121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F &gt; M; 9th &gt; 12th, 10th &gt; 12th, 11th &gt; 12th; A &gt; H, A &gt; N, W &gt; H, W &gt; N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Parents Feel It Would Be Wrong or Very Wrong for Them to Have One or Two Drinks of an Alcoholic Beverage Nearly Every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Parents Feel It Would Be Wrong or Very Wrong for Them to Have One or Two Drinks of an Alcoholic Beverage Nearly Every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Parents Feel It Would Be Wrong or Very Wrong for Them to Have One or Two Drinks of an Alcoholic Beverage Nearly Every Day,*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No change 2013-2021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QN122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9th &gt; 10th, 9th &gt; 11th, 9th &gt; 12th, 10th &gt; 11th, 10th &gt; 12th, 11th &gt; 12th; A &gt; B, A &gt; H, A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Parents Feel It Would Be Wrong or Very Wrong for Them to Smoke Marijuana,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Parents Feel It Would Be Wrong or Very Wrong for Them to Smoke Marijuana,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Parents Feel It Would Be Wrong or Very Wrong for Them to Smoke Marijuana,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2013-2021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QN123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W &gt; A, W &gt; H, W &gt; N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Parents Feel It Would Be Wrong or Very Wrong for Them to Take a Prescription Drug Without a Doctor's Prescription,*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Parents Feel It Would Be Wrong or Very Wrong for Them to Take a Prescription Drug Without a Doctor's Prescription,*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Parents Feel It Would Be Wrong or Very Wrong for Them to Take a Prescription Drug Without a Doctor's Prescription,*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No change 2013-2021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QN124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11th &gt; 9th, 11th &gt; 10th, 12th &gt; 9th, 12th &gt; 10th, 12th &gt; 11th; H &gt; A, H &gt; B,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It Would Be Very Easy for Them to Get Some Alcohol If They Wanted To,*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It Would Be Very Easy for Them to Get Some Alcohol If They Wanted To,*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It Would Be Very Easy for Them to Get Some Alcohol If They Wanted To,*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*Beer, wine, or liquor</a:t>
            </a:r>
          </a:p>
          <a:p>
            <a:r>
              <a:rPr lang="en-US" sz="900" b="1" baseline="50000" dirty="0">
                <a:solidFill>
                  <a:srgbClr val="007889"/>
                </a:solidFill>
              </a:rPr>
              <a:t>†</a:t>
            </a:r>
            <a:r>
              <a:rPr lang="en-US" sz="1100" dirty="0">
                <a:solidFill>
                  <a:srgbClr val="007889"/>
                </a:solidFill>
              </a:rPr>
              <a:t>Decreased 2013-2021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QN125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10th &gt; 9th, 11th &gt; 9th, 11th &gt; 10th, 12th &gt; 9th, 12th &gt; 10th, 12th &gt; 11th; B &gt; A, H &gt; A, H &gt; B, H &gt; W,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It Would Be Very Easy for Them to Get Some Marijuana If They Wanted To,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It Would Be Very Easy for Them to Get Some Marijuana If They Wanted To,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It Would Be Very Easy for Them to Get Some Marijuana If They Wanted To,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2007-2021, no change 2007-2017,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2007-2021 - QN126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on School Property,*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QN12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12th &gt; 10th;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It Would Be Very Easy for Them to Get a Prescription Drug Without a Doctor's Prescription If They Wanted To,*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It Would Be Very Easy for Them to Get a Prescription Drug Without a Doctor's Prescription If They Wanted To,*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Think It Would Be Very Easy for Them to Get a Prescription Drug Without a Doctor's Prescription If They Wanted To,* 2011-2021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a:t>
            </a:r>
          </a:p>
          <a:p>
            <a:r>
              <a:rPr lang="en-US" sz="900" b="1" baseline="50000" dirty="0">
                <a:solidFill>
                  <a:srgbClr val="007889"/>
                </a:solidFill>
              </a:rPr>
              <a:t>†</a:t>
            </a:r>
            <a:r>
              <a:rPr lang="en-US" sz="1100" dirty="0">
                <a:solidFill>
                  <a:srgbClr val="007889"/>
                </a:solidFill>
              </a:rPr>
              <a:t>Decreased 2011-2021, decreased 2011-2017,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2011-2021 - QN127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M &gt; F; 10th &gt; 9th, 11th &gt; 9th, 11th &gt; 10th, 12th &gt; 9th, 12th &gt; 10th;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Disagree or Strongly Disagree That Students Help Decide What Goes on in Their School,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Disagree or Strongly Disagree That Students Help Decide What Goes on in Their School,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900" b="1" baseline="50000" dirty="0">
                <a:solidFill>
                  <a:srgbClr val="007889"/>
                </a:solidFill>
              </a:rPr>
              <a:t>†</a:t>
            </a:r>
            <a:r>
              <a:rPr lang="en-US" sz="1100" dirty="0">
                <a:solidFill>
                  <a:srgbClr val="007889"/>
                </a:solidFill>
              </a:rPr>
              <a:t>12th &gt; 9th; A &gt; B, A &gt; H, A &gt; N, A &gt; W, W &gt; B, W &gt; H, W &gt; N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Bottle or Glass of Plain Water One or More Times Per Day,*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QNWATER1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Bottle or Glass of Plain Water One or More Times Per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QNWATER1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Bottle or Glass of Plain Water One or More Times Per Day,*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900" b="1" baseline="50000" dirty="0">
                <a:solidFill>
                  <a:srgbClr val="007889"/>
                </a:solidFill>
              </a:rPr>
              <a:t>†</a:t>
            </a:r>
            <a:r>
              <a:rPr lang="en-US" sz="1100" dirty="0">
                <a:solidFill>
                  <a:srgbClr val="007889"/>
                </a:solidFill>
              </a:rPr>
              <a:t>No change 2017-2021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QNWATER1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900" b="1" baseline="50000" dirty="0">
                <a:solidFill>
                  <a:srgbClr val="007889"/>
                </a:solidFill>
              </a:rPr>
              <a:t>†</a:t>
            </a:r>
            <a:r>
              <a:rPr lang="en-US" sz="1100" dirty="0">
                <a:solidFill>
                  <a:srgbClr val="007889"/>
                </a:solidFill>
              </a:rPr>
              <a:t>M &gt; F; A &gt; B, A &gt; H, A &gt; N, A &gt; W,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Bottle or Glass of Plain Water Two or More Times Per Day,*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QNWATER2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Bottle or Glass of Plain Water Two or More Times Per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QNWATER2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Bottle or Glass of Plain Water Two or More Times Per Day,*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900" b="1" baseline="50000" dirty="0">
                <a:solidFill>
                  <a:srgbClr val="007889"/>
                </a:solidFill>
              </a:rPr>
              <a:t>†</a:t>
            </a:r>
            <a:r>
              <a:rPr lang="en-US" sz="1100" dirty="0">
                <a:solidFill>
                  <a:srgbClr val="007889"/>
                </a:solidFill>
              </a:rPr>
              <a:t>No change 2017-2021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QNWATER2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900" b="1" baseline="50000" dirty="0">
                <a:solidFill>
                  <a:srgbClr val="007889"/>
                </a:solidFill>
              </a:rPr>
              <a:t>†</a:t>
            </a:r>
            <a:r>
              <a:rPr lang="en-US" sz="1100" dirty="0">
                <a:solidFill>
                  <a:srgbClr val="007889"/>
                </a:solidFill>
              </a:rPr>
              <a:t>M &gt; F; A &gt; B, A &gt; H, A &gt; N, A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Bottle or Glass of Plain Water Three or More Times Per Day,*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QNWATER3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Bottle or Glass of Plain Water Three or More Times Per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QNWATER3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Bottle or Glass of Plain Water Three or More Times Per Day,*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900" b="1" baseline="50000" dirty="0">
                <a:solidFill>
                  <a:srgbClr val="007889"/>
                </a:solidFill>
              </a:rPr>
              <a:t>†</a:t>
            </a:r>
            <a:r>
              <a:rPr lang="en-US" sz="1100" dirty="0">
                <a:solidFill>
                  <a:srgbClr val="007889"/>
                </a:solidFill>
              </a:rPr>
              <a:t>No change 2017-2021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QNWATER3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F &gt; M; H &gt; A, H &gt; W, N &gt; A,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Go to School Because They Felt Unsafe at School or on Their Way to or from School,*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Go to School Because They Felt Unsafe at School or on Their Way to or from School,*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Go to School Because They Felt Unsafe at School or on Their Way to or from School,*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Increased 1993-2021, increased 1993-2017, increased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QN14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900" b="1" baseline="50000" dirty="0">
                <a:solidFill>
                  <a:srgbClr val="007889"/>
                </a:solidFill>
              </a:rPr>
              <a:t>†</a:t>
            </a:r>
            <a:r>
              <a:rPr lang="en-US" sz="1100" dirty="0">
                <a:solidFill>
                  <a:srgbClr val="007889"/>
                </a:solidFill>
              </a:rPr>
              <a:t>H &gt; A, H &gt; B, H &gt; W, N &gt; A, N &gt; B,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Threatened or Injured with a Weapon on School Property,*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Threatened or Injured with a Weapon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Threatened or Injured with a Weapon on School Property,*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one or more times during the 12 months before the survey</a:t>
            </a:r>
          </a:p>
          <a:p>
            <a:r>
              <a:rPr lang="en-US" sz="900" b="1" baseline="50000" dirty="0">
                <a:solidFill>
                  <a:srgbClr val="007889"/>
                </a:solidFill>
              </a:rPr>
              <a:t>†</a:t>
            </a:r>
            <a:r>
              <a:rPr lang="en-US" sz="1100" dirty="0">
                <a:solidFill>
                  <a:srgbClr val="007889"/>
                </a:solidFill>
              </a:rPr>
              <a:t>No change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QN15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M &gt; F; 9th &gt; 10th, 9th &gt; 11th, 9th &gt; 12th, 10th &gt; 12th, 11th &gt; 12th; H &gt; A, H &gt; W, N &gt; A, N &gt; B, N &gt; H,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M &gt; F; 9th &gt; 11th, 9th &gt; 12th, 10th &gt; 12th; H &gt; A, H &gt; W, N &gt; A, N &gt; B,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on School Property,*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in a Physical Fight on School Property,*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2019-2021 - QN17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B &gt; A, B &gt; W, H &gt; A, H &gt; W, N &gt; A,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Saw Someone Get Physically Attacked, Beaten, Stabbed, or Shot in Their Neighborhood,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Saw Someone Get Physically Attacked, Beaten, Stabbed, or Shot in Their Neighborhood,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900" b="1" baseline="50000" dirty="0">
                <a:solidFill>
                  <a:srgbClr val="007889"/>
                </a:solidFill>
              </a:rPr>
              <a:t>†</a:t>
            </a:r>
            <a:r>
              <a:rPr lang="en-US" sz="1100" dirty="0">
                <a:solidFill>
                  <a:srgbClr val="007889"/>
                </a:solidFill>
              </a:rPr>
              <a:t>F &gt; M; 10th &gt; 9th, 11th &gt; 9th, 12th &gt; 9th, 12th &gt; 10th, 12th &gt; 11th; H &gt; A, H &gt; B, H &gt; W, N &gt; A, N &gt; B, N &gt; W,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Physically Forced to Have Sexual Intercourse,*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Physically Forced to Have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Physically Forced to Have Sexual Intercourse,* 2003-2021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they did not want to</a:t>
            </a:r>
          </a:p>
          <a:p>
            <a:r>
              <a:rPr lang="en-US" sz="900" b="1" baseline="50000" dirty="0">
                <a:solidFill>
                  <a:srgbClr val="007889"/>
                </a:solidFill>
              </a:rPr>
              <a:t>†</a:t>
            </a:r>
            <a:r>
              <a:rPr lang="en-US" sz="1100" dirty="0">
                <a:solidFill>
                  <a:srgbClr val="007889"/>
                </a:solidFill>
              </a:rPr>
              <a:t>No change 2003-2021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2003-2021 - QN19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anyone to do sexual things [counting such things as kissing, touching, or being physically forced to have sexual intercourse] that they did not want to, one or more times during the 12 months before the survey</a:t>
            </a:r>
          </a:p>
          <a:p>
            <a:r>
              <a:rPr lang="en-US" sz="900" b="1" baseline="50000" dirty="0">
                <a:solidFill>
                  <a:srgbClr val="007889"/>
                </a:solidFill>
              </a:rPr>
              <a:t>†</a:t>
            </a:r>
            <a:r>
              <a:rPr lang="en-US" sz="1100" dirty="0">
                <a:solidFill>
                  <a:srgbClr val="007889"/>
                </a:solidFill>
              </a:rPr>
              <a:t>F &gt; M; 10th &gt; 9th, 11th &gt; 9th, 12th &gt; 9th, 12th &gt; 10th; H &gt; A, H &gt; B, H &gt; W,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Violence,*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anyone to do sexual things [counting such things as kissing, touching, or being physically forced to have sexual intercourse] that they did not want to, 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Violence,*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Violence,*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anyone to do sexual things [counting such things as kissing, touching, or being physically forced to have sexual intercourse] that they did not want to, one or more times during the 12 months before the survey</a:t>
            </a:r>
          </a:p>
          <a:p>
            <a:r>
              <a:rPr lang="en-US" sz="900" b="1" baseline="50000" dirty="0">
                <a:solidFill>
                  <a:srgbClr val="007889"/>
                </a:solidFill>
              </a:rPr>
              <a:t>†</a:t>
            </a:r>
            <a:r>
              <a:rPr lang="en-US" sz="1100" dirty="0">
                <a:solidFill>
                  <a:srgbClr val="007889"/>
                </a:solidFill>
              </a:rPr>
              <a:t>Increased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QN20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F &gt; M; 10th &gt; 9th, 11th &gt; 9th, 12th &gt; 9th; 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Dating Violence,*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Dating Violence,*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Sexual Dating Violence,*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Decreased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QN21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F &gt; M; 10th &gt; 9th, 11th &gt; 9th, 12th &gt; 9th;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Physical Dating Violence,*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Physical Dating Violence,*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Experienced Physical Dating Violence,*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No change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QN22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900" b="1" baseline="50000" dirty="0">
                <a:solidFill>
                  <a:srgbClr val="007889"/>
                </a:solidFill>
              </a:rPr>
              <a:t>†</a:t>
            </a:r>
            <a:r>
              <a:rPr lang="en-US" sz="1100" dirty="0">
                <a:solidFill>
                  <a:srgbClr val="007889"/>
                </a:solidFill>
              </a:rPr>
              <a:t>F &gt; M; 9th &gt; 10th, 9th &gt; 11th, 9th &gt; 12th, 10th &gt; 12th; H &gt; A,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Bullied on School Property,*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Bullied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Bullied on School Property,* 2009-2021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*Ever during the 12 months before the survey</a:t>
            </a:r>
          </a:p>
          <a:p>
            <a:r>
              <a:rPr lang="en-US" sz="900" b="1" baseline="50000" dirty="0">
                <a:solidFill>
                  <a:srgbClr val="007889"/>
                </a:solidFill>
              </a:rPr>
              <a:t>†</a:t>
            </a:r>
            <a:r>
              <a:rPr lang="en-US" sz="1100" dirty="0">
                <a:solidFill>
                  <a:srgbClr val="007889"/>
                </a:solidFill>
              </a:rPr>
              <a:t>Decreased 2009-2021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2009-2021 - QN23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900" b="1" baseline="50000" dirty="0">
                <a:solidFill>
                  <a:srgbClr val="007889"/>
                </a:solidFill>
              </a:rPr>
              <a:t>†</a:t>
            </a:r>
            <a:r>
              <a:rPr lang="en-US" sz="1100" dirty="0">
                <a:solidFill>
                  <a:srgbClr val="007889"/>
                </a:solidFill>
              </a:rPr>
              <a:t>F &gt; M; 9th &gt; 12th, 11th &gt; 12th; H &gt; A, N &gt; A, N &gt; B,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Electronically Bullied,*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Electronically Bullied,*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Electronically Bullied,* 2011-2021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being bullied through texting, Instagram, Facebook, or other social media, ever during the 12 months before the survey</a:t>
            </a:r>
          </a:p>
          <a:p>
            <a:r>
              <a:rPr lang="en-US" sz="900" b="1" baseline="50000" dirty="0">
                <a:solidFill>
                  <a:srgbClr val="007889"/>
                </a:solidFill>
              </a:rPr>
              <a:t>†</a:t>
            </a:r>
            <a:r>
              <a:rPr lang="en-US" sz="1100" dirty="0">
                <a:solidFill>
                  <a:srgbClr val="007889"/>
                </a:solidFill>
              </a:rPr>
              <a:t>Decreased, 2011-2015, increased,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2011-2021 - QN24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900" b="1" baseline="50000" dirty="0">
                <a:solidFill>
                  <a:srgbClr val="007889"/>
                </a:solidFill>
              </a:rPr>
              <a:t>†</a:t>
            </a:r>
            <a:r>
              <a:rPr lang="en-US" sz="1100" dirty="0">
                <a:solidFill>
                  <a:srgbClr val="007889"/>
                </a:solidFill>
              </a:rPr>
              <a:t>F &gt; M; 11th &gt; 9th, 11th &gt; 10th, 12th &gt; 9th, 12th &gt; 10th; H &gt; A, H &gt; B, H &gt; N, H &gt; W,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Felt Sad or Hopeless,*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Felt Sad or Hopeless,*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Felt Sad or Hopeless,* 2003-2021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*Almost every day for &gt;=2 weeks in a row so that they stopped doing some usual activities, ever during the 12 months before the survey</a:t>
            </a:r>
          </a:p>
          <a:p>
            <a:r>
              <a:rPr lang="en-US" sz="900" b="1" baseline="50000" dirty="0">
                <a:solidFill>
                  <a:srgbClr val="007889"/>
                </a:solidFill>
              </a:rPr>
              <a:t>†</a:t>
            </a:r>
            <a:r>
              <a:rPr lang="en-US" sz="1100" dirty="0">
                <a:solidFill>
                  <a:srgbClr val="007889"/>
                </a:solidFill>
              </a:rPr>
              <a:t>Increased 2003-2021, no change 2003-2017, increased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2003-2021 - QN25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Seriously Considered Attempting Suicide,*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Seriously Considered Attempting Suicide,*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Seriously Considered Attempting Suicide,*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1993-2021, decreased 1993-2013, increased 2013-2021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QN26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A &gt; B, H &gt; B, H &gt; W, N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Made a Plan About How They Would Attempt Suicide,*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Made a Plan About How They Would Attempt Suicide,*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Made a Plan About How They Would Attempt Suicide,*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Increased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2019-2021 - QN27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F &gt; M; H &gt; A, H &gt; W, N &gt; A,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Attempted Suicide,*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Attempted Suicide,*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Attempted Suicide,*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Decreased 1993-2021, decreased 1993-2017, increased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QN28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Suicide Attempt That Resulted in an Injury, Poisoning, or Overdose That Had to Be Treated by a Doctor or Nurse,*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1993-2021, decreased 1993-2017, increased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QN29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a:t>
            </a:r>
          </a:p>
          <a:p>
            <a:r>
              <a:rPr lang="en-US" sz="900" b="1" baseline="50000" dirty="0">
                <a:solidFill>
                  <a:srgbClr val="007889"/>
                </a:solidFill>
              </a:rPr>
              <a:t>†</a:t>
            </a:r>
            <a:r>
              <a:rPr lang="en-US" sz="1100" dirty="0">
                <a:solidFill>
                  <a:srgbClr val="007889"/>
                </a:solidFill>
              </a:rPr>
              <a:t>F &gt; M; 10th &gt; 9th, 11th &gt; 9th, 11th &gt; 10th, 12th &gt; 9th, 12th &gt; 10th, 12th &gt; 11th; B &gt; A, H &gt; A, H &gt; B, H &gt; W, N &gt; A, N &gt; B,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an Electronic Vapor Product,*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an Electronic Vapor Product,*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an Electronic Vapor Product,*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on at least 1 day during the 30 days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H &gt; A, H &gt; W, N &gt; A, N &gt; B, N &gt; W,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an Electronic Vapor Product,*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an Electronic Vapor Product,*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an Electronic Vapor Product,*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on at least 1 day during the 30 days before the survey</a:t>
            </a:r>
          </a:p>
          <a:p>
            <a:r>
              <a:rPr lang="en-US" sz="900" b="1" baseline="50000" dirty="0">
                <a:solidFill>
                  <a:srgbClr val="007889"/>
                </a:solidFill>
              </a:rPr>
              <a:t>†</a:t>
            </a:r>
            <a:r>
              <a:rPr lang="en-US" sz="1100" dirty="0">
                <a:solidFill>
                  <a:srgbClr val="007889"/>
                </a:solidFill>
              </a:rPr>
              <a:t>Decreased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2015-2021 -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H &gt; A, H &gt; W, N &gt; A, N &gt; B, N &gt; W,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Frequently,*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Frequently,*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Frequently,*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Increased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2015-2021 -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H &gt; A, H &gt; W, N &gt; A, N &gt; B,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Daily,*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Daily,*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Daily,*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Increased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2015-2021 -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during the 30 days before the survey, among students who currently used electronic vapor products</a:t>
            </a:r>
          </a:p>
          <a:p>
            <a:r>
              <a:rPr lang="en-US" sz="900" b="1" baseline="50000" dirty="0">
                <a:solidFill>
                  <a:srgbClr val="007889"/>
                </a:solidFill>
              </a:rPr>
              <a:t>†</a:t>
            </a:r>
            <a:r>
              <a:rPr lang="en-US" sz="1100" dirty="0">
                <a:solidFill>
                  <a:srgbClr val="007889"/>
                </a:solidFill>
              </a:rPr>
              <a:t>M &gt; F; 10th &gt; 9th, 11th &gt; 9th, 12th &gt; 9th, 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Got Their Electronic Vapor Products by Buying Them Themselves in a Convenience Store, Supermarket, Discount Store, or Gas Station,*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QN36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during the 30 days before the survey, among students who currently used electronic vapor products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Got Their Electronic Vapor Products by Buying Them Themselves in a Convenience Store, Supermarket, Discount Store, or Gas Station,*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QN36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riding in a car driven by someone else</a:t>
            </a:r>
          </a:p>
          <a:p>
            <a:r>
              <a:rPr lang="en-US" sz="900" b="1" baseline="50000" dirty="0">
                <a:solidFill>
                  <a:srgbClr val="007889"/>
                </a:solidFill>
              </a:rPr>
              <a:t>†</a:t>
            </a:r>
            <a:r>
              <a:rPr lang="en-US" sz="1100" dirty="0">
                <a:solidFill>
                  <a:srgbClr val="007889"/>
                </a:solidFill>
              </a:rPr>
              <a:t>F &gt; M; B &gt; A, B &gt; W, H &gt; A, H &gt; W, N &gt; A,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Always Wear a Seat Belt,*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cigarettes, electronic vapor products, smokeless tobacco, cigars, shisha or hookah tobacco, or pipe tobacco, during the 12 months before the survey, among students who used any tobacco products during the 12 months before the survey</a:t>
            </a:r>
          </a:p>
          <a:p>
            <a:r>
              <a:rPr lang="en-US" sz="900" b="1" baseline="50000" dirty="0">
                <a:solidFill>
                  <a:srgbClr val="007889"/>
                </a:solidFill>
              </a:rPr>
              <a:t>†</a:t>
            </a:r>
            <a:r>
              <a:rPr lang="en-US" sz="1100" dirty="0">
                <a:solidFill>
                  <a:srgbClr val="007889"/>
                </a:solidFill>
              </a:rPr>
              <a:t>F &gt; M; A &gt; B, A &gt; H,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to Quit Using All Tobacco Products,*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QN39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cigarettes, electronic vapor products, smokeless tobacco, cigars, shisha or hookah tobacco, or pipe tobacco, during the 12 months before the survey, among students who used any tobacco products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to Quit Using All Tobacco Products,*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QN39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900" b="1" baseline="50000" dirty="0">
                <a:solidFill>
                  <a:srgbClr val="007889"/>
                </a:solidFill>
              </a:rPr>
              <a:t>†</a:t>
            </a:r>
            <a:r>
              <a:rPr lang="en-US" sz="1100" dirty="0">
                <a:solidFill>
                  <a:srgbClr val="007889"/>
                </a:solidFill>
              </a:rPr>
              <a:t>9th &gt; 10th, 9th &gt; 11th, 9th &gt; 12th; H &gt; A, H &gt; B, H &gt; W, N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Their First Drink of Alcohol Before Age 13 Years,*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Their First Drink of Alcohol Before Age 13 Years,*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Their First Drink of Alcohol Before Age 13 Years,*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900" b="1" baseline="50000" dirty="0">
                <a:solidFill>
                  <a:srgbClr val="007889"/>
                </a:solidFill>
              </a:rPr>
              <a:t>†</a:t>
            </a:r>
            <a:r>
              <a:rPr lang="en-US" sz="1100" dirty="0">
                <a:solidFill>
                  <a:srgbClr val="007889"/>
                </a:solidFill>
              </a:rPr>
              <a:t>Decreased 1993-2021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H &gt; A, H &gt; B,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Drank Alcohol,*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Drank Alcohol,*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Drank Alcohol,*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900" b="1" baseline="50000" dirty="0">
                <a:solidFill>
                  <a:srgbClr val="007889"/>
                </a:solidFill>
              </a:rPr>
              <a:t>†</a:t>
            </a:r>
            <a:r>
              <a:rPr lang="en-US" sz="1100" dirty="0">
                <a:solidFill>
                  <a:srgbClr val="007889"/>
                </a:solidFill>
              </a:rPr>
              <a:t>Decreased 1993-2021, decreased 1993-2007, decreased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if they were female or five or more drinks of alcohol in a row if they were male, within a couple of hours, on at least 1 day during the 30 days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H &gt; A, H &gt; B, N &gt; A,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Were Binge Drinking,*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if they were female or five or more drinks of alcohol in a row if they were male, within a couple of hours,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Were Binge Drinking,*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Were Binge Drinking,*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if they were female or five or more drinks of alcohol in a row if they were male, within a couple of hours, on at least 1 day during the 30 days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2019-2021 -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among students who currently drank alcohol</a:t>
            </a:r>
          </a:p>
          <a:p>
            <a:r>
              <a:rPr lang="en-US" sz="900" b="1" baseline="50000" dirty="0">
                <a:solidFill>
                  <a:srgbClr val="007889"/>
                </a:solidFill>
              </a:rPr>
              <a:t>†</a:t>
            </a:r>
            <a:r>
              <a:rPr lang="en-US" sz="1100" dirty="0">
                <a:solidFill>
                  <a:srgbClr val="007889"/>
                </a:solidFill>
              </a:rPr>
              <a:t>F &gt; M; 10th &gt; 9th, 11th &gt; 9th, 12th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Got the Alcohol They Drank by Someone Giving It to Them,*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among students who currently drank alcohol</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Got the Alcohol They Drank by Someone Giving It to Them,*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Got the Alcohol They Drank by Someone Giving It to Them,*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among students who currently drank alcohol</a:t>
            </a:r>
          </a:p>
          <a:p>
            <a:r>
              <a:rPr lang="en-US" sz="900" b="1" baseline="50000" dirty="0">
                <a:solidFill>
                  <a:srgbClr val="007889"/>
                </a:solidFill>
              </a:rPr>
              <a:t>†</a:t>
            </a:r>
            <a:r>
              <a:rPr lang="en-US" sz="1100" dirty="0">
                <a:solidFill>
                  <a:srgbClr val="007889"/>
                </a:solidFill>
              </a:rPr>
              <a:t>Increased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2007-2021 - QN44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B &gt; A, H &gt; A, H &gt; W, N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Marijuana for the First Time Before Age 13 Years,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Marijuana for the First Time Before Age 13 Years,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riding in a car driven by someone else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Always Wear a Seat Belt,*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Marijuana for the First Time Before Age 13 Years,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1993-2021, increased 1993-2003, decreased 2003-2021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900" b="1" baseline="50000" dirty="0">
                <a:solidFill>
                  <a:srgbClr val="007889"/>
                </a:solidFill>
              </a:rPr>
              <a:t>†</a:t>
            </a:r>
            <a:r>
              <a:rPr lang="en-US" sz="1100" dirty="0">
                <a:solidFill>
                  <a:srgbClr val="007889"/>
                </a:solidFill>
              </a:rPr>
              <a:t>10th &gt; 9th, 11th &gt; 9th, 11th &gt; 10th, 12th &gt; 9th, 12th &gt; 10th, 12th &gt; 11th; B &gt; A, H &gt; A, H &gt; W,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Marijuana,*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Marijuana,*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Marijuana,*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900" b="1" baseline="50000" dirty="0">
                <a:solidFill>
                  <a:srgbClr val="007889"/>
                </a:solidFill>
              </a:rPr>
              <a:t>†</a:t>
            </a:r>
            <a:r>
              <a:rPr lang="en-US" sz="1100" dirty="0">
                <a:solidFill>
                  <a:srgbClr val="007889"/>
                </a:solidFill>
              </a:rPr>
              <a:t>Decreased 1993-2021, decreased 1993-2017,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900" b="1" baseline="50000" dirty="0">
                <a:solidFill>
                  <a:srgbClr val="007889"/>
                </a:solidFill>
              </a:rPr>
              <a:t>†</a:t>
            </a:r>
            <a:r>
              <a:rPr lang="en-US" sz="1100" dirty="0">
                <a:solidFill>
                  <a:srgbClr val="007889"/>
                </a:solidFill>
              </a:rPr>
              <a:t>F &gt; M; 10th &gt; 9th, 11th &gt; 9th, 11th &gt; 10th, 12th &gt; 9th, 12th &gt; 10th, 12th &gt; 11th; H &gt; A, H &gt; W, N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Synthetic Marijuana,*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Synthetic Marijuana,*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Synthetic Marijuana,*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900" b="1" baseline="50000" dirty="0">
                <a:solidFill>
                  <a:srgbClr val="007889"/>
                </a:solidFill>
              </a:rPr>
              <a:t>†</a:t>
            </a:r>
            <a:r>
              <a:rPr lang="en-US" sz="1100" dirty="0">
                <a:solidFill>
                  <a:srgbClr val="007889"/>
                </a:solidFill>
              </a:rPr>
              <a:t>Increased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2015-2021 -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one or more times during their life</a:t>
            </a:r>
          </a:p>
          <a:p>
            <a:r>
              <a:rPr lang="en-US" sz="900" b="1" baseline="50000" dirty="0">
                <a:solidFill>
                  <a:srgbClr val="007889"/>
                </a:solidFill>
              </a:rPr>
              <a:t>†</a:t>
            </a:r>
            <a:r>
              <a:rPr lang="en-US" sz="1100" dirty="0">
                <a:solidFill>
                  <a:srgbClr val="007889"/>
                </a:solidFill>
              </a:rPr>
              <a:t>F &gt; M; H &gt; A, H &gt; W, N &gt; A, N &gt; B,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Took Prescription Pain Medicine Without a Doctor's Prescription or Differently Than How a Doctor Told Them to Use It,*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Took Prescription Pain Medicine Without a Doctor's Prescription or Differently Than How a Doctor Told Them to Use It,*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900" b="1" baseline="50000" dirty="0">
                <a:solidFill>
                  <a:srgbClr val="007889"/>
                </a:solidFill>
              </a:rPr>
              <a:t>†</a:t>
            </a:r>
            <a:r>
              <a:rPr lang="en-US" sz="1100" dirty="0">
                <a:solidFill>
                  <a:srgbClr val="007889"/>
                </a:solidFill>
              </a:rPr>
              <a:t>M &gt; F; 11th &gt; 9th, 11th &gt; 10th, 12th &gt; 9th, 12th &gt; 10th; H &gt; W,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Heroin,*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Heroin,*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Heroin,* 2003-2021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900" b="1" baseline="50000" dirty="0">
                <a:solidFill>
                  <a:srgbClr val="007889"/>
                </a:solidFill>
              </a:rPr>
              <a:t>†</a:t>
            </a:r>
            <a:r>
              <a:rPr lang="en-US" sz="1100" dirty="0">
                <a:solidFill>
                  <a:srgbClr val="007889"/>
                </a:solidFill>
              </a:rPr>
              <a:t>Decreased 2003-2021, no change 2003-2011, decreased 2011-2021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2003-2021 -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900" b="1" baseline="50000" dirty="0">
                <a:solidFill>
                  <a:srgbClr val="007889"/>
                </a:solidFill>
              </a:rPr>
              <a:t>†</a:t>
            </a:r>
            <a:r>
              <a:rPr lang="en-US" sz="1100" dirty="0">
                <a:solidFill>
                  <a:srgbClr val="007889"/>
                </a:solidFill>
              </a:rPr>
              <a:t>M &gt; F; 11th &gt; 9th, 12th &gt; 9th, 12th &gt; 10th;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Methamphetamines,*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Methamphetamines,*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Methamphetamines,* 2003-2021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900" b="1" baseline="50000" dirty="0">
                <a:solidFill>
                  <a:srgbClr val="007889"/>
                </a:solidFill>
              </a:rPr>
              <a:t>†</a:t>
            </a:r>
            <a:r>
              <a:rPr lang="en-US" sz="1100" dirty="0">
                <a:solidFill>
                  <a:srgbClr val="007889"/>
                </a:solidFill>
              </a:rPr>
              <a:t>Decreased 2003-2021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2003-2021 -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or "Molly," one or more times during their life</a:t>
            </a:r>
          </a:p>
          <a:p>
            <a:r>
              <a:rPr lang="en-US" sz="900" b="1" baseline="50000" dirty="0">
                <a:solidFill>
                  <a:srgbClr val="007889"/>
                </a:solidFill>
              </a:rPr>
              <a:t>†</a:t>
            </a:r>
            <a:r>
              <a:rPr lang="en-US" sz="1100" dirty="0">
                <a:solidFill>
                  <a:srgbClr val="007889"/>
                </a:solidFill>
              </a:rPr>
              <a:t>M &gt; F; 11th &gt; 9th, 12th &gt; 9th, 12th &gt; 10th;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Ecstasy,*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Always Wear a Seat Belt,*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*When riding in a car driven by someone else</a:t>
            </a:r>
          </a:p>
          <a:p>
            <a:r>
              <a:rPr lang="en-US" sz="900" b="1" baseline="50000" dirty="0">
                <a:solidFill>
                  <a:srgbClr val="007889"/>
                </a:solidFill>
              </a:rPr>
              <a:t>†</a:t>
            </a:r>
            <a:r>
              <a:rPr lang="en-US" sz="1100" dirty="0">
                <a:solidFill>
                  <a:srgbClr val="007889"/>
                </a:solidFill>
              </a:rPr>
              <a:t>Decreased 1993-2021, decreased 1993-2015, decreased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or "Molly," one or more times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Ecstasy,*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Ecstasy,* 2003-2021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or "Molly," one or more times during their life</a:t>
            </a:r>
          </a:p>
          <a:p>
            <a:r>
              <a:rPr lang="en-US" sz="900" b="1" baseline="50000" dirty="0">
                <a:solidFill>
                  <a:srgbClr val="007889"/>
                </a:solidFill>
              </a:rPr>
              <a:t>†</a:t>
            </a:r>
            <a:r>
              <a:rPr lang="en-US" sz="1100" dirty="0">
                <a:solidFill>
                  <a:srgbClr val="007889"/>
                </a:solidFill>
              </a:rPr>
              <a:t>Decreased 2003-2021, no change 2003-2011, decreased 2011-2021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2003-2021 -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11th &gt; 9th, 11th &gt; 10th, 12th &gt; 9th, 12th &gt; 10th;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Offered, Sold, or Given an Illegal Drug on School Property,*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Offered, Sold, or Given an Illegal Drug on School Property,*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Offered, Sold, or Given an Illegal Drug on School Property,*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1993-2021, decreased 1993-2015, no change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QN56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10th &gt; 9th, 11th &gt; 9th, 11th &gt; 10th, 12th &gt; 9th, 12th &gt; 10th, 12th &gt; 11th; B &gt; A, H &gt; A, H &gt; B, H &gt; W, N &gt; A,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Had Sexual Intercourse,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Had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Had Sexual Intercourse,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1993-2021, decreased 1993-2017,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QN57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9th &gt; 11th, 12th &gt; 11th;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for the First Time Before Age 13 Years,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for the First Time Before Age 13 Years,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for the First Time Before Age 13 Years,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1993-2021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QN58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10th &gt; 9th, 11th &gt; 9th, 11th &gt; 10th, 12th &gt; 9th, 12th &gt; 10th, 12th &gt; 11th; H &gt; A, H &gt; W, N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with Four or More Persons During Their Life, by Sex,</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with Four or More Persons During Their Life,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Sexual Intercourse with Four or More Persons During Their Life,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QN59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B &gt; A, H &gt; A, H &gt; B, N &gt; A,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Currently Sexually Active,*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Currently Sexually Active,*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900" b="1" baseline="50000" dirty="0">
                <a:solidFill>
                  <a:srgbClr val="007889"/>
                </a:solidFill>
              </a:rPr>
              <a:t>†</a:t>
            </a:r>
            <a:r>
              <a:rPr lang="en-US" sz="1100" dirty="0">
                <a:solidFill>
                  <a:srgbClr val="007889"/>
                </a:solidFill>
              </a:rPr>
              <a:t>F &gt; M;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Rode with a Driver Who Had Been Drinking Alcohol,*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Currently Sexually Active,*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sexual intercourse with at least one person, during the 3 months before the survey</a:t>
            </a:r>
          </a:p>
          <a:p>
            <a:r>
              <a:rPr lang="en-US" sz="900" b="1" baseline="50000" dirty="0">
                <a:solidFill>
                  <a:srgbClr val="007889"/>
                </a:solidFill>
              </a:rPr>
              <a:t>†</a:t>
            </a:r>
            <a:r>
              <a:rPr lang="en-US" sz="1100" dirty="0">
                <a:solidFill>
                  <a:srgbClr val="007889"/>
                </a:solidFill>
              </a:rPr>
              <a:t>Decreased 1993-2021, decreased 1993-2017, decreased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QN60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Alcohol or Used Drugs Before Last Sexual Intercourse,*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Alcohol or Used Drugs Before Last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Alcohol or Used Drugs Before Last Sexual Intercourse,*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Decreased 1993-2021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QN61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M &gt; F; 10th &gt; 12th;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 Condom During Last Sexual Intercourse,*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1100" dirty="0">
                <a:solidFill>
                  <a:srgbClr val="007889"/>
                </a:solidFill>
              </a:rPr>
              <a:t>Female students who had sexual contact with only females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 Condom During Last Sexual Intercourse,*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 Condom During Last Sexual Intercourse,*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were currently sexually active</a:t>
            </a:r>
          </a:p>
          <a:p>
            <a:r>
              <a:rPr lang="en-US" sz="900" b="1" baseline="50000" dirty="0">
                <a:solidFill>
                  <a:srgbClr val="007889"/>
                </a:solidFill>
              </a:rPr>
              <a:t>†</a:t>
            </a:r>
            <a:r>
              <a:rPr lang="en-US" sz="1100" dirty="0">
                <a:solidFill>
                  <a:srgbClr val="007889"/>
                </a:solidFill>
              </a:rPr>
              <a:t>Increased 1993-2021, increased 1993-2007, decreased 2007-2021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QN62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not counting emergency contraception such as Plan B or the "morning after" pill, among students who were currently sexually active</a:t>
            </a:r>
          </a:p>
          <a:p>
            <a:r>
              <a:rPr lang="en-US" sz="900" b="1" baseline="50000" dirty="0">
                <a:solidFill>
                  <a:srgbClr val="007889"/>
                </a:solidFill>
              </a:rPr>
              <a:t>†</a:t>
            </a:r>
            <a:r>
              <a:rPr lang="en-US" sz="1100" dirty="0">
                <a:solidFill>
                  <a:srgbClr val="007889"/>
                </a:solidFill>
              </a:rPr>
              <a:t>F &gt; M; 10th &gt; 9th, 11th &gt; 9th, 12th &gt; 9th, 12th &gt; 10th;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Birth Control Pills Before Last Sexual Intercourse with Opposite-Sex Partner,*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not counting emergency contraception such as Plan B or the "morning after" pill, among students who were currently sexually active</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Birth Control Pills Before Last Sexual Intercourse with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QN63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900" b="1" baseline="50000" dirty="0">
                <a:solidFill>
                  <a:srgbClr val="007889"/>
                </a:solidFill>
              </a:rPr>
              <a:t>†</a:t>
            </a:r>
            <a:r>
              <a:rPr lang="en-US" sz="1100" dirty="0">
                <a:solidFill>
                  <a:srgbClr val="007889"/>
                </a:solidFill>
              </a:rPr>
              <a:t>F &gt; M; 11th &gt; 9th, 11th &gt; 10th, 12th &gt; 9th, 12th &gt; 10th,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an IUD (Such As Mirena or Paragard) or Implant (Such As Implanon or Nexplanon) Before Last Sexual Intercourse with an Opposite-Sex Partner,*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QNIUDIMP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an IUD (Such As Mirena or Paragard) or Implant (Such As Implanon or Nexplanon) Before Last Sexual Intercourse with an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QNIUDIMP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900" b="1" baseline="50000" dirty="0">
                <a:solidFill>
                  <a:srgbClr val="007889"/>
                </a:solidFill>
              </a:rPr>
              <a:t>†</a:t>
            </a:r>
            <a:r>
              <a:rPr lang="en-US" sz="1100" dirty="0">
                <a:solidFill>
                  <a:srgbClr val="007889"/>
                </a:solidFill>
              </a:rPr>
              <a:t>F &gt; M; 10th &gt; 9th, 11th &gt; 9th, 11th &gt; 10th, 12th &gt; 9th, 12th &gt; 10th, 12th &gt; 11th;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Birth Control Pills; an IUD or Implant; or a Shot, Patch, or Birth Control Ring Before Last Sexual Intercourse with an Opposite-Sex Partner,*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QNOTHHPL</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*Before last sexual intercourse 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Birth Control Pills; an IUD or Implant; or a Shot, Patch, or Birth Control Ring Before Last Sexual Intercourse with an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QNOTHHPL</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900" b="1" baseline="50000" dirty="0">
                <a:solidFill>
                  <a:srgbClr val="007889"/>
                </a:solidFill>
              </a:rPr>
              <a:t>†</a:t>
            </a:r>
            <a:r>
              <a:rPr lang="en-US" sz="1100" dirty="0">
                <a:solidFill>
                  <a:srgbClr val="007889"/>
                </a:solidFill>
              </a:rPr>
              <a:t>F &gt; M; 11th &gt; 9th, 12th &gt; 9th, 12th &gt; 10th; W &gt; A,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Both a Condom During Last Sexual Intercourse and Birth Control Pills; an IUD or Implant; or a Shot, Patch, or Birth Control Ring Before Last Sexual Intercourse with an Opposite-Sex Partner,*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QNDUALBC</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*To prevent pregnancy,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Used Both a Condom During Last Sexual Intercourse and Birth Control Pills; an IUD or Implant; or a Shot, Patch, or Birth Control Ring Before Last Sexual Intercourse with an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QNDUALBC</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8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last sexual intercourse, among students who were currently sexually active.</a:t>
            </a:r>
          </a:p>
          <a:p>
            <a:r>
              <a:rPr lang="en-US" sz="900" b="1" baseline="50000" dirty="0">
                <a:solidFill>
                  <a:srgbClr val="007889"/>
                </a:solidFill>
              </a:rPr>
              <a:t>†</a:t>
            </a:r>
            <a:r>
              <a:rPr lang="en-US" sz="1100" dirty="0">
                <a:solidFill>
                  <a:srgbClr val="007889"/>
                </a:solidFill>
              </a:rPr>
              <a:t>9th &gt; 11th, 9th &gt; 12th, 10th &gt; 12th;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Use Any Method to Prevent Pregnancy During Last Sexual Intercourse with an Opposite-Sex Partner,*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QNBCNONE</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Rode with a Driver Who Had Been Drinking Alcohol,*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last sexual intercourse, among students who were currently sexually active.</a:t>
            </a:r>
          </a:p>
          <a:p>
            <a:r>
              <a:rPr lang="en-US" sz="1100" dirty="0">
                <a:solidFill>
                  <a:srgbClr val="007889"/>
                </a:solidFill>
              </a:rPr>
              <a:t>Students who had sexual contact with only the same sex are excluded from the analysis by sex of sexual contacts. </a:t>
            </a:r>
          </a:p>
          <a:p>
            <a:r>
              <a:rPr lang="en-US" sz="1100" dirty="0">
                <a:solidFill>
                  <a:srgbClr val="007889"/>
                </a:solidFill>
              </a:rPr>
              <a:t>This graph contains weighted results.</a:t>
            </a:r>
          </a:p>
          <a:p>
            <a:r>
              <a:rPr lang="en-US" sz="1100" dirty="0">
                <a:solidFill>
                  <a:srgbClr val="007889"/>
                </a:solidFill>
              </a:rPr>
              <a:t>Missing bar indicates fewer than 30 students in the subgroup.</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Use Any Method to Prevent Pregnancy During Last Sexual Intercourse with an Opposite-Sex Partner,*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QNBCNONE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M &gt; F; B &gt; A, H &gt; A, H &gt; W,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Obesity,*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Obesity,*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Obesity,* 2003-2021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Increased 2003-2021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2003-2021 - QNOBESE</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9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9th &gt; 11th, 9th &gt; 12th, 10th &gt; 11th, 10th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Overweight,*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Overweight,*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Overweight,* 2003-2021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007889"/>
                </a:solidFill>
              </a:rPr>
              <a:t>†</a:t>
            </a:r>
            <a:r>
              <a:rPr lang="en-US" sz="1100" dirty="0">
                <a:solidFill>
                  <a:srgbClr val="007889"/>
                </a:solidFill>
              </a:rPr>
              <a:t>No change 2003-2021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2003-2021 - QNOWT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9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Described Themselves As Slightly or Very Overweight, by Sex,</a:t>
            </a:r>
            <a:r>
              <a:rPr lang="en-US" sz="2000" b="1"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QN66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Described Themselves As Slightly or Very Overweight,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QN66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F &gt; M; 9th &gt; 12th;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Trying to Lose Weight, by Sex,</a:t>
            </a:r>
            <a:r>
              <a:rPr lang="en-US" sz="2000" b="1" dirty="0">
                <a:solidFill>
                  <a:srgbClr val="007889"/>
                </a:solidFill>
              </a:rPr>
              <a:t>*</a:t>
            </a:r>
            <a:r>
              <a:rPr lang="en-US" sz="2000" b="1" dirty="0">
                <a:solidFill>
                  <a:srgbClr val="007889"/>
                </a:solidFill>
              </a:rPr>
              <a:t> Grade,</a:t>
            </a:r>
            <a:r>
              <a:rPr lang="en-US" sz="2000" b="1" dirty="0">
                <a:solidFill>
                  <a:srgbClr val="007889"/>
                </a:solidFill>
              </a:rPr>
              <a:t>*</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QN67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Trying to Lose Weight,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QN67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Trying to Lose Weight,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2019-2021 - QN67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9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one or more times during the 7 days before the survey</a:t>
            </a:r>
          </a:p>
          <a:p>
            <a:r>
              <a:rPr lang="en-US" sz="900" b="1" baseline="50000" dirty="0">
                <a:solidFill>
                  <a:srgbClr val="007889"/>
                </a:solidFill>
              </a:rPr>
              <a:t>†</a:t>
            </a:r>
            <a:r>
              <a:rPr lang="en-US" sz="1100" dirty="0">
                <a:solidFill>
                  <a:srgbClr val="007889"/>
                </a:solidFill>
              </a:rPr>
              <a:t>F &gt; M; A &gt; H, A &gt; N, A &gt; W,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Drink a Can, Bottle, or Glass of Soda or Pop,*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QN74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one or more times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Drink a Can, Bottle, or Glass of Soda or Pop,*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QN74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9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Drink a Can, Bottle, or Glass of Soda or Pop,*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one or more times during the 7 days before the survey</a:t>
            </a:r>
          </a:p>
          <a:p>
            <a:r>
              <a:rPr lang="en-US" sz="900" b="1" baseline="50000" dirty="0">
                <a:solidFill>
                  <a:srgbClr val="007889"/>
                </a:solidFill>
              </a:rPr>
              <a:t>†</a:t>
            </a:r>
            <a:r>
              <a:rPr lang="en-US" sz="1100" dirty="0">
                <a:solidFill>
                  <a:srgbClr val="007889"/>
                </a:solidFill>
              </a:rPr>
              <a:t>Increased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2015-2021 - QN74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9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M &gt; F; B &gt; A, H &gt; A, H &gt; W, N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Soda or Pop One or More Times Per Day,*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QNSODA1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Rode with a Driver Who Had Been Drinking Alcohol,* 1993-2021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900" b="1" baseline="50000" dirty="0">
                <a:solidFill>
                  <a:srgbClr val="007889"/>
                </a:solidFill>
              </a:rPr>
              <a:t>†</a:t>
            </a:r>
            <a:r>
              <a:rPr lang="en-US" sz="1100" dirty="0">
                <a:solidFill>
                  <a:srgbClr val="007889"/>
                </a:solidFill>
              </a:rPr>
              <a:t>Decreased 1993-2021, decreased 1993-2017, no change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1997, 1999, 2001.</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1993-2021 -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Soda or Pop One or More Times Per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QNSODA1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Soda or Pop One or More Times Per Day,*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Decreased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2015-2021 - QNSODA1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M &gt; F; B &gt; A, H &gt; A, H &gt; W,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Soda or Pop Two or More Times Per Day,*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QNSODA2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Soda or Pop Two or More Times Per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QNSODA2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Soda or Pop Two or More Times Per Day,*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Decreased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2015-2021 - QNSODA2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F &gt; M;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Eat Breakfast,*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QN76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Eat Breakfast,*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QN76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Eat Breakfast,*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Increased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2019-2021 - QN76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M &gt; F; 9th &gt; 12th, 10th &gt; 12th; A &gt; B, A &gt; 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Ate Breakfast on All 7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QNBK7DAY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Ate Breakfast on All 7 Days,*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QNBK7DAY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Ate Breakfast on All 7 Days,*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2019-2021 - QNBK7DAY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9th &gt; 10th, 9th &gt; 11th, 9th &gt; 12th, 10th &gt; 11th, 10th &gt; 12th; N &gt; H, W &gt; A,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5 or More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5 or More Days,*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a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5 or More Days,*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No change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QN77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a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F &gt; M; 11th &gt; 9th, 11th &gt; 10th, 12th &gt; 9th, 12th &gt; 10th; A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Participate in at Least 60 Minutes of Physical Activity on at Least 1 Day,*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a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Participate in at Least 60 Minutes of Physical Activity on at Least 1 Day,*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9th &gt; 10th, 11th &gt; 10th, 12th &gt; 9th, 12th &gt; 10th, 12th &gt; 11th;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Drove a Car or Other Vehicle When They Had Been Drinking Alcohol,*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Participate in at Least 60 Minutes of Physical Activity on at Least 1 Day,*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No change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QNPA0DAY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M &gt; F; 9th &gt; 10th, 9th &gt; 11th, 9th &gt; 12th, 10th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All 7 Days,*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All 7 Days,*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Physically Active at Least 60 Minutes Per Day on All 7 Days,*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r>
              <a:rPr lang="en-US" sz="900" b="1" baseline="50000" dirty="0">
                <a:solidFill>
                  <a:srgbClr val="007889"/>
                </a:solidFill>
              </a:rPr>
              <a:t>†</a:t>
            </a:r>
            <a:r>
              <a:rPr lang="en-US" sz="1100" dirty="0">
                <a:solidFill>
                  <a:srgbClr val="007889"/>
                </a:solidFill>
              </a:rPr>
              <a:t>No change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QNPA7DAY</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front of a TV, computer, smart phone, or other electronic device watching shows or videos, playing games, accessing the Internet, or using social media, not counting time spent doing schoolwork, on an average school day</a:t>
            </a:r>
          </a:p>
          <a:p>
            <a:r>
              <a:rPr lang="en-US" sz="900" b="1" baseline="50000" dirty="0">
                <a:solidFill>
                  <a:srgbClr val="007889"/>
                </a:solidFill>
              </a:rPr>
              <a:t>†</a:t>
            </a:r>
            <a:r>
              <a:rPr lang="en-US" sz="1100" dirty="0">
                <a:solidFill>
                  <a:srgbClr val="007889"/>
                </a:solidFill>
              </a:rPr>
              <a:t>F &gt; M; 10th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Spent 3 or More Hours Per Day on Screen Time,*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QN78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front of a TV, computer, smart phone, or other electronic device watching shows or videos, playing games, accessing the Internet, or using social media, not counting time spent doing schoolwork, on an average school day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Spent 3 or More Hours Per Day on Screen Time,*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QN78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M &gt; F; 10th &gt; 12th; B &gt; A, B &gt; W, H &gt; A, H &gt; W, N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Concussion from Playing a Sport or Being Physically Active,*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Concussion from Playing a Sport or Being Physically Active,*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a Concussion from Playing a Sport or Being Physically Active,*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QN81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HIV, such as chlamydia or gonorrhea, during the 12 months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12th &gt; 11th;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a Sexually Transmitted Disease (STD),*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HIV, such as chlamydia or gonorrhea,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a Sexually Transmitted Disease (STD),*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Were Ever Tested for a Sexually Transmitted Disease (STD),*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HIV, such as chlamydia or gonorrhea, during the 12 months before the survey</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2019-2021 - QN83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 during the 12 months before the survey</a:t>
            </a:r>
          </a:p>
          <a:p>
            <a:r>
              <a:rPr lang="en-US" sz="900" b="1" baseline="50000" dirty="0">
                <a:solidFill>
                  <a:srgbClr val="007889"/>
                </a:solidFill>
              </a:rPr>
              <a:t>†</a:t>
            </a:r>
            <a:r>
              <a:rPr lang="en-US" sz="1100" dirty="0">
                <a:solidFill>
                  <a:srgbClr val="007889"/>
                </a:solidFill>
              </a:rPr>
              <a:t>F &gt; M; 10th &gt; 9th, 10th &gt; 12th; A &gt; N, W &gt; A, W &gt; B, W &gt; H, W &gt; N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Saw a Dentist,*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b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Saw a Dentist,*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b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Saw a Dentist,*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 during the 12 months before the survey</a:t>
            </a:r>
          </a:p>
          <a:p>
            <a:r>
              <a:rPr lang="en-US" sz="900" b="1" baseline="50000" dirty="0">
                <a:solidFill>
                  <a:srgbClr val="007889"/>
                </a:solidFill>
              </a:rPr>
              <a:t>†</a:t>
            </a:r>
            <a:r>
              <a:rPr lang="en-US" sz="1100" dirty="0">
                <a:solidFill>
                  <a:srgbClr val="007889"/>
                </a:solidFill>
              </a:rPr>
              <a:t>Decreased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2015-2021 - QN84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b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a:t>
            </a:r>
          </a:p>
          <a:p>
            <a:r>
              <a:rPr lang="en-US" sz="900" b="1" baseline="50000" dirty="0">
                <a:solidFill>
                  <a:srgbClr val="007889"/>
                </a:solidFill>
              </a:rPr>
              <a:t>†</a:t>
            </a:r>
            <a:r>
              <a:rPr lang="en-US" sz="1100" dirty="0">
                <a:solidFill>
                  <a:srgbClr val="007889"/>
                </a:solidFill>
              </a:rPr>
              <a:t>M &gt; F; 12th &gt; 9th, 12th &gt; 10th, 12th &gt; 11th; A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Never Saw a Dentist,*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QNNODNT</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Drove a Car or Other Vehicle When They Had Been Drinking Alcohol,*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Never Saw a Dentist,*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QNNODNT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Never Saw a Dentist,*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exam, teeth cleaning, or other dental work</a:t>
            </a:r>
          </a:p>
          <a:p>
            <a:r>
              <a:rPr lang="en-US" sz="900" b="1" baseline="50000" dirty="0">
                <a:solidFill>
                  <a:srgbClr val="007889"/>
                </a:solidFill>
              </a:rPr>
              <a:t>†</a:t>
            </a:r>
            <a:r>
              <a:rPr lang="en-US" sz="1100" dirty="0">
                <a:solidFill>
                  <a:srgbClr val="007889"/>
                </a:solidFill>
              </a:rPr>
              <a:t>No change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2015-2021 - QNNODNT</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c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stress, anxiety, and depression, during the 30 days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H &gt; B,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Mental Health Was Most of the Time or Always Not Good,*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stress, anxiety, and depression,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Mental Health Was Most of the Time or Always Not Good,*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900" b="1" baseline="50000" dirty="0">
                <a:solidFill>
                  <a:srgbClr val="007889"/>
                </a:solidFill>
              </a:rPr>
              <a:t>†</a:t>
            </a:r>
            <a:r>
              <a:rPr lang="en-US" sz="1100" dirty="0">
                <a:solidFill>
                  <a:srgbClr val="007889"/>
                </a:solidFill>
              </a:rPr>
              <a:t>M &gt; F; 9th &gt; 10th, 9th &gt; 11th, 9th &gt; 12th, 10th &gt; 11th, 10th &gt; 12th, 11th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Got 8 or More Hours of Sleep,*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Got 8 or More Hours of Sleep,*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Got 8 or More Hours of Sleep,*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an average school night</a:t>
            </a:r>
          </a:p>
          <a:p>
            <a:r>
              <a:rPr lang="en-US" sz="900" b="1" baseline="50000" dirty="0">
                <a:solidFill>
                  <a:srgbClr val="007889"/>
                </a:solidFill>
              </a:rPr>
              <a:t>†</a:t>
            </a:r>
            <a:r>
              <a:rPr lang="en-US" sz="1100" dirty="0">
                <a:solidFill>
                  <a:srgbClr val="007889"/>
                </a:solidFill>
              </a:rPr>
              <a:t>Decreased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2015-2021 - QN86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c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t>
            </a:r>
          </a:p>
          <a:p>
            <a:r>
              <a:rPr lang="en-US" sz="900" b="1" baseline="50000" dirty="0">
                <a:solidFill>
                  <a:srgbClr val="007889"/>
                </a:solidFill>
              </a:rPr>
              <a:t>†</a:t>
            </a:r>
            <a:r>
              <a:rPr lang="en-US" sz="1100" dirty="0">
                <a:solidFill>
                  <a:srgbClr val="007889"/>
                </a:solidFill>
              </a:rPr>
              <a:t>M &gt; F; 12th &gt; 9th, 12th &gt; 10th;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Did Not Sleep in Their Parent's or Guardian's Home,*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Did Not Sleep in Their Parent's or Guardian's Home,*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Did Not Sleep in Their Parent's or Guardian's Home,*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QN87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c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12th &gt; 9th, 12th &gt; 11th; A &gt; B, A &gt; H, A &gt; N, A &gt; W, B &gt; N, H &gt; N, W &gt; B, W &gt; H, W &gt; N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Described Their Grades in School As Mostly A's or B's,*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Described Their Grades in School As Mostly A's or B's,*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Described Their Grades in School As Mostly A's or B's,* 2003-2021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Increased 2003-2021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2003-2021 - QN88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c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 among students who had ridden a bicycle</a:t>
            </a:r>
          </a:p>
          <a:p>
            <a:r>
              <a:rPr lang="en-US" sz="900" b="1" baseline="50000" dirty="0">
                <a:solidFill>
                  <a:srgbClr val="007889"/>
                </a:solidFill>
              </a:rPr>
              <a:t>†</a:t>
            </a:r>
            <a:r>
              <a:rPr lang="en-US" sz="1100" dirty="0">
                <a:solidFill>
                  <a:srgbClr val="007889"/>
                </a:solidFill>
              </a:rPr>
              <a:t>11th &gt; 9th, 11th &gt; 10th, 12th &gt; 9th, 12th &gt; 10th; B &gt; A, B &gt; W, H &gt; A, H &gt; W, N &gt; A,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Rarely or Never Wore a Bicycle Helmet,*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c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 among students who had ridden a bicycle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Rarely or Never Wore a Bicycle Helmet,*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c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Rarely or Never Wore a Bicycle Helmet,* 2007-2021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 among students who had ridden a bicycle</a:t>
            </a:r>
          </a:p>
          <a:p>
            <a:r>
              <a:rPr lang="en-US" sz="900" b="1" baseline="50000" dirty="0">
                <a:solidFill>
                  <a:srgbClr val="007889"/>
                </a:solidFill>
              </a:rPr>
              <a:t>†</a:t>
            </a:r>
            <a:r>
              <a:rPr lang="en-US" sz="1100" dirty="0">
                <a:solidFill>
                  <a:srgbClr val="007889"/>
                </a:solidFill>
              </a:rPr>
              <a:t>Decreased 2007-2021, decreased 2007-2015, no change 2015-2021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2007-2021 - QN89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Drove a Car or Other Vehicle When They Had Been Drinking Alcohol,*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Decreased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drive a car</a:t>
            </a:r>
          </a:p>
          <a:p>
            <a:r>
              <a:rPr lang="en-US" sz="900" b="1" baseline="50000" dirty="0">
                <a:solidFill>
                  <a:srgbClr val="007889"/>
                </a:solidFill>
              </a:rPr>
              <a:t>†</a:t>
            </a:r>
            <a:r>
              <a:rPr lang="en-US" sz="1100" dirty="0">
                <a:solidFill>
                  <a:srgbClr val="007889"/>
                </a:solidFill>
              </a:rPr>
              <a:t>M &gt; F; 9th &gt; 10th, 9th &gt; 11th, 9th &gt; 12th, 11th &gt; 10th, 12th &gt; 10th, 12th &gt; 11th; B &gt; A, B &gt; W, H &gt; A, H &gt; W, N &gt; A,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Always Wear a Seat Belt When Driving,*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drive a car</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Always Wear a Seat Belt When Driving,*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Always Wear a Seat Belt When Driving,* 2013-2021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drive a car</a:t>
            </a:r>
          </a:p>
          <a:p>
            <a:r>
              <a:rPr lang="en-US" sz="900" b="1" baseline="50000" dirty="0">
                <a:solidFill>
                  <a:srgbClr val="007889"/>
                </a:solidFill>
              </a:rPr>
              <a:t>†</a:t>
            </a:r>
            <a:r>
              <a:rPr lang="en-US" sz="1100" dirty="0">
                <a:solidFill>
                  <a:srgbClr val="007889"/>
                </a:solidFill>
              </a:rPr>
              <a:t>Decreased 2013-2021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2013-2021 - QN90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M &gt; F; 11th &gt; 9th; H &gt; A, N &gt; A, N &gt; B, N &gt; H, N &gt; W,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Carried a Weapon,*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a gun, knife, or club, on at least 1 day during the 30 days before the survey</a:t>
            </a:r>
          </a:p>
          <a:p>
            <a:r>
              <a:rPr lang="en-US" sz="900" b="1" baseline="50000" dirty="0">
                <a:solidFill>
                  <a:srgbClr val="007889"/>
                </a:solidFill>
              </a:rPr>
              <a:t>†</a:t>
            </a:r>
            <a:r>
              <a:rPr lang="en-US" sz="1100" dirty="0">
                <a:solidFill>
                  <a:srgbClr val="007889"/>
                </a:solidFill>
              </a:rPr>
              <a:t>No change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QN91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kissing, touching, or being made to have sexual intercourse</a:t>
            </a:r>
          </a:p>
          <a:p>
            <a:r>
              <a:rPr lang="en-US" sz="900" b="1" baseline="50000" dirty="0">
                <a:solidFill>
                  <a:srgbClr val="007889"/>
                </a:solidFill>
              </a:rPr>
              <a:t>†</a:t>
            </a:r>
            <a:r>
              <a:rPr lang="en-US" sz="1100" dirty="0">
                <a:solidFill>
                  <a:srgbClr val="007889"/>
                </a:solidFill>
              </a:rPr>
              <a:t>F &gt; M; 10th &gt; 9th, 11th &gt; 9th, 12th &gt; 9th, 12th &gt; 10th; H &gt; A, H &gt; B, H &gt; W, N &gt; B,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an Adult or Person at Least 5 Years Older Than Them Made Them Do Sexual Things They Did Not Want to Do,*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kissing, touching, or being made to have sexual intercourse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an Adult or Person at Least 5 Years Older Than Them Made Them Do Sexual Things They Did Not Want to Do,*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F &gt; M; 10th &gt; 9th, 11th &gt; 9th; H &gt; B, H &gt; W,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Someone They Were Dating or Going out with Purposely Tried to Control Them or Emotionally Hurt Them One or More Times,*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Someone They Were Dating or Going out with Purposely Tried to Control Them or Emotionally Hurt Them One or More Times,*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Someone They Were Dating or Going out with Purposely Tried to Control Them or Emotionally Hurt Them One or More Times,*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Increased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QN93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F &gt; M; 10th &gt; 9th, 11th &gt; 9th, 11th &gt; 10th, 12th &gt; 9th, 12th &gt; 10th; H &gt; A, H &gt; B, H &gt; W, N &gt; B, W &gt; A,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Experienced an Unwanted Sexual Advance Because of Another Student's Drinking,*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Experienced an Unwanted Sexual Advance Because of Another Student's Drinking,*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d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Experienced an Unwanted Sexual Advance Because of Another Student's Drinking,*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12 months before the survey</a:t>
            </a:r>
          </a:p>
          <a:p>
            <a:r>
              <a:rPr lang="en-US" sz="900" b="1" baseline="50000" dirty="0">
                <a:solidFill>
                  <a:srgbClr val="007889"/>
                </a:solidFill>
              </a:rPr>
              <a:t>†</a:t>
            </a:r>
            <a:r>
              <a:rPr lang="en-US" sz="1100" dirty="0">
                <a:solidFill>
                  <a:srgbClr val="007889"/>
                </a:solidFill>
              </a:rPr>
              <a:t>No change 2019-2021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2019-2021 - QN94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d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kissing, touching, or physically forcing them to have sexual intercourse,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M &gt; F; H &gt; W, N &gt; A, N &gt; B,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Forced Someone They Were Dating or Going out with to Do Sexual Things That They Did Not Want to Do,* by Sex,</a:t>
            </a:r>
            <a:r>
              <a:rPr lang="en-US" sz="1700" b="1" baseline="40000" dirty="0">
                <a:solidFill>
                  <a:srgbClr val="007889"/>
                </a:solidFill>
              </a:rPr>
              <a:t>†</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d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kissing, touching, or physically forcing them to have sexual intercourse, among students who dated or went out with someone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Forced Someone They Were Dating or Going out with to Do Sexual Things That They Did Not Want to Do,*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F &gt; M; 11th &gt; 9th, 11th &gt; 10th, 12th &gt; 9th, 12th &gt; 10th, 12th &gt; 11th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Texted or E-Mailed While Driving a Car or Other Vehicle,*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Forced Someone They Were Dating or Going out with to Do Sexual Things That They Did Not Want to Do,*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such things as kissing, touching, or physically forcing them to have sexual intercourse, among students who dated or went out with someone during the 12 months before the survey</a:t>
            </a:r>
          </a:p>
          <a:p>
            <a:r>
              <a:rPr lang="en-US" sz="900" b="1" baseline="50000" dirty="0">
                <a:solidFill>
                  <a:srgbClr val="007889"/>
                </a:solidFill>
              </a:rPr>
              <a:t>†</a:t>
            </a:r>
            <a:r>
              <a:rPr lang="en-US" sz="1100" dirty="0">
                <a:solidFill>
                  <a:srgbClr val="007889"/>
                </a:solidFill>
              </a:rPr>
              <a:t>Increased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QN95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e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900" b="1" baseline="50000" dirty="0">
                <a:solidFill>
                  <a:srgbClr val="007889"/>
                </a:solidFill>
              </a:rPr>
              <a:t>†</a:t>
            </a:r>
            <a:r>
              <a:rPr lang="en-US" sz="1100" dirty="0">
                <a:solidFill>
                  <a:srgbClr val="007889"/>
                </a:solidFill>
              </a:rPr>
              <a:t>F &gt; M; 10th &gt; 9th, 11th &gt; 9th, 12th &gt; 9th; H &gt; A,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 Parent or Other Adult in Their Home Most of the Time or Always Swore at Them, Insulted Them, or Put Them Down,*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 Parent or Other Adult in Their Home Most of the Time or Always Swore at Them, Insulted Them, or Put Them Down,*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900" b="1" baseline="50000" dirty="0">
                <a:solidFill>
                  <a:srgbClr val="007889"/>
                </a:solidFill>
              </a:rPr>
              <a:t>†</a:t>
            </a:r>
            <a:r>
              <a:rPr lang="en-US" sz="1100" dirty="0">
                <a:solidFill>
                  <a:srgbClr val="007889"/>
                </a:solidFill>
              </a:rPr>
              <a:t>11th &gt; 10th, 12th &gt; 10th; B &gt; W, 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 Parent or Other Adult in Their Home Most of the Time or Always Hit, Beat, Kicked, or Physically Hurt Them in Any Way,*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 Parent or Other Adult in Their Home Most of the Time or Always Hit, Beat, Kicked, or Physically Hurt Them in Any Way,*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900" b="1" baseline="50000" dirty="0">
                <a:solidFill>
                  <a:srgbClr val="007889"/>
                </a:solidFill>
              </a:rPr>
              <a:t>†</a:t>
            </a:r>
            <a:r>
              <a:rPr lang="en-US" sz="1100" dirty="0">
                <a:solidFill>
                  <a:srgbClr val="007889"/>
                </a:solidFill>
              </a:rPr>
              <a:t>F &gt; M; 12th &gt; 9th, 12th &gt; 10th; H &gt; A, H &gt; W, N &gt; A,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Parents or Other Adults in Their Home Most of the Time or Always Slapped, Hit, Kicked, Punched, or Beat Each Other Up,*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Their Parents or Other Adults in Their Home Most of the Time or Always Slapped, Hit, Kicked, Punched, or Beat Each Other Up,*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report having felt sad, empty, hopeless, angry, or anxious</a:t>
            </a:r>
          </a:p>
          <a:p>
            <a:r>
              <a:rPr lang="en-US" sz="900" b="1" baseline="50000" dirty="0">
                <a:solidFill>
                  <a:srgbClr val="007889"/>
                </a:solidFill>
              </a:rPr>
              <a:t>†</a:t>
            </a:r>
            <a:r>
              <a:rPr lang="en-US" sz="1100" dirty="0">
                <a:solidFill>
                  <a:srgbClr val="007889"/>
                </a:solidFill>
              </a:rPr>
              <a:t>M &gt; F; 9th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Get the Kind of Help They Need,*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*Among students who report having felt sad, empty, hopeless, angry, or anxious</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Most of the Time or Always Get the Kind of Help They Need,*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QN99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 one or more times during the 30 days before the survey</a:t>
            </a:r>
          </a:p>
          <a:p>
            <a:r>
              <a:rPr lang="en-US" sz="900" b="1" baseline="50000" dirty="0">
                <a:solidFill>
                  <a:srgbClr val="007889"/>
                </a:solidFill>
              </a:rPr>
              <a:t>†</a:t>
            </a:r>
            <a:r>
              <a:rPr lang="en-US" sz="1100" dirty="0">
                <a:solidFill>
                  <a:srgbClr val="007889"/>
                </a:solidFill>
              </a:rPr>
              <a:t>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Took a Prescription Drug Without a Doctor's Prescription,* by Sex,</a:t>
            </a:r>
            <a:r>
              <a:rPr lang="en-US" sz="2000" b="1" dirty="0">
                <a:solidFill>
                  <a:srgbClr val="007889"/>
                </a:solidFill>
              </a:rPr>
              <a:t> Grade,</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 one or more times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Took a Prescription Drug Without a Doctor's Prescription,*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Took a Prescription Drug Without a Doctor's Prescription,* 2011-2021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OxyContin, Percocet, Vicodin, codeine, Adderall, Ritalin, or Xanax, one or more times during the 30 days before the survey</a:t>
            </a:r>
          </a:p>
          <a:p>
            <a:r>
              <a:rPr lang="en-US" sz="900" b="1" baseline="50000" dirty="0">
                <a:solidFill>
                  <a:srgbClr val="007889"/>
                </a:solidFill>
              </a:rPr>
              <a:t>†</a:t>
            </a:r>
            <a:r>
              <a:rPr lang="en-US" sz="1100" dirty="0">
                <a:solidFill>
                  <a:srgbClr val="007889"/>
                </a:solidFill>
              </a:rPr>
              <a:t>Decreased 2011-2021, decreased 2011-2017, no change 2017-2021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2011-2021 - QN100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F &gt; M; 10th &gt; 9th, 11th &gt; 9th, 12th &gt; 9th; A &gt; H, W &gt; H, W &gt; N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Recall Hearing, Reading, or Seeing a Public Message About Avoiding Alcohol or Other Illegal Drugs,*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Recall Hearing, Reading, or Seeing a Public Message About Avoiding Alcohol or Other Illegal Drugs,*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Recall Hearing, Reading, or Seeing a Public Message About Avoiding Alcohol or Other Illegal Drugs,*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12 months before the survey</a:t>
            </a:r>
          </a:p>
          <a:p>
            <a:r>
              <a:rPr lang="en-US" sz="900" b="1" baseline="50000" dirty="0">
                <a:solidFill>
                  <a:srgbClr val="007889"/>
                </a:solidFill>
              </a:rPr>
              <a:t>†</a:t>
            </a:r>
            <a:r>
              <a:rPr lang="en-US" sz="1100" dirty="0">
                <a:solidFill>
                  <a:srgbClr val="007889"/>
                </a:solidFill>
              </a:rPr>
              <a:t>Decreased 2015-2021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2015-2021 - QN101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900" b="1" baseline="50000" dirty="0">
                <a:solidFill>
                  <a:srgbClr val="007889"/>
                </a:solidFill>
              </a:rPr>
              <a:t>†</a:t>
            </a:r>
            <a:r>
              <a:rPr lang="en-US" sz="1100" dirty="0">
                <a:solidFill>
                  <a:srgbClr val="007889"/>
                </a:solidFill>
              </a:rPr>
              <a:t>M &gt; F; 11th &gt; 10th; B &gt; A, B &gt; W, H &gt; A, H &gt; W, N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Drink a Bottle or Glass of Plain Water,*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 among students who had driven a car or other vehicle 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Texted or E-Mailed While Driving a Car or Other Vehicle,*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Drink a Bottle or Glass of Plain Water,*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Did Not Drink a Bottle or Glass of Plain Water,*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900" b="1" baseline="50000" dirty="0">
                <a:solidFill>
                  <a:srgbClr val="007889"/>
                </a:solidFill>
              </a:rPr>
              <a:t>†</a:t>
            </a:r>
            <a:r>
              <a:rPr lang="en-US" sz="1100" dirty="0">
                <a:solidFill>
                  <a:srgbClr val="007889"/>
                </a:solidFill>
              </a:rPr>
              <a:t>No change 2017-2021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QN102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sports drinks (for example, Gatorade or PowerAde), energy drinks (for example, Red Bull or Jolt), lemonade, sweetened tea or coffee drinks, flavored milk, Snapple, or Sunny Delight, not counting soda or pop, one or more times per day during the 7 days before the survey</a:t>
            </a:r>
          </a:p>
          <a:p>
            <a:r>
              <a:rPr lang="en-US" sz="900" b="1" baseline="50000" dirty="0">
                <a:solidFill>
                  <a:srgbClr val="007889"/>
                </a:solidFill>
              </a:rPr>
              <a:t>†</a:t>
            </a:r>
            <a:r>
              <a:rPr lang="en-US" sz="1100" dirty="0">
                <a:solidFill>
                  <a:srgbClr val="007889"/>
                </a:solidFill>
              </a:rPr>
              <a:t>11th &gt; 9th, 11th &gt; 10th, 12th &gt; 9th, 12th &gt; 10th; B &gt; A, H &gt; A, N &gt; A, W &gt; A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a Sugar-Sweetened Beverage,*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sports drinks (for example, Gatorade or PowerAde), energy drinks (for example, Red Bull or Jolt), lemonade, sweetened tea or coffee drinks, flavored milk, Snapple, or Sunny Delight, not counting soda or pop, one or more times per day during the 7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a Sugar-Sweetened Beverage,*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Drank a Can, Bottle, or Glass of a Sugar-Sweetened Beverage,*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sports drinks (for example, Gatorade or PowerAde), energy drinks (for example, Red Bull or Jolt), lemonade, sweetened tea or coffee drinks, flavored milk, Snapple, or Sunny Delight, not counting soda or pop, one or more times per day during the 7 days before the survey</a:t>
            </a:r>
          </a:p>
          <a:p>
            <a:r>
              <a:rPr lang="en-US" sz="900" b="1" baseline="50000" dirty="0">
                <a:solidFill>
                  <a:srgbClr val="007889"/>
                </a:solidFill>
              </a:rPr>
              <a:t>†</a:t>
            </a:r>
            <a:r>
              <a:rPr lang="en-US" sz="1100" dirty="0">
                <a:solidFill>
                  <a:srgbClr val="007889"/>
                </a:solidFill>
              </a:rPr>
              <a:t>No change 2017-2021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QN103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or physical exam when they were not sick or injured during the 12 months before the survey</a:t>
            </a:r>
          </a:p>
          <a:p>
            <a:r>
              <a:rPr lang="en-US" sz="900" b="1" baseline="50000" dirty="0">
                <a:solidFill>
                  <a:srgbClr val="007889"/>
                </a:solidFill>
              </a:rPr>
              <a:t>†</a:t>
            </a:r>
            <a:r>
              <a:rPr lang="en-US" sz="1100" dirty="0">
                <a:solidFill>
                  <a:srgbClr val="007889"/>
                </a:solidFill>
              </a:rPr>
              <a:t>F &gt; M; 9th &gt; 12th, 10th &gt; 12th; W &gt; A,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Saw a Doctor or Nurse,*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or physical exam when they were not sick or injured during the 12 months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Saw a Doctor or Nurse,*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Saw a Doctor or Nurse,* 2015-2021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*For a check-up or physical exam when they were not sick or injured during the 12 months before the survey</a:t>
            </a:r>
          </a:p>
          <a:p>
            <a:r>
              <a:rPr lang="en-US" sz="900" b="1" baseline="50000" dirty="0">
                <a:solidFill>
                  <a:srgbClr val="007889"/>
                </a:solidFill>
              </a:rPr>
              <a:t>†</a:t>
            </a:r>
            <a:r>
              <a:rPr lang="en-US" sz="1100" dirty="0">
                <a:solidFill>
                  <a:srgbClr val="007889"/>
                </a:solidFill>
              </a:rPr>
              <a:t>No change 2015-2021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2015-2021 - QN104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H &gt; A,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Told by a Doctor or a Nurse That They Have Asthma, by Sex,</a:t>
            </a:r>
            <a:r>
              <a:rPr lang="en-US" sz="2000" b="1" dirty="0">
                <a:solidFill>
                  <a:srgbClr val="007889"/>
                </a:solidFill>
              </a:rPr>
              <a:t> Grade,</a:t>
            </a:r>
            <a:r>
              <a:rPr lang="en-US" sz="2000" b="1" dirty="0">
                <a:solidFill>
                  <a:srgbClr val="007889"/>
                </a:solidFill>
              </a:rPr>
              <a:t> and Race/Ethnicity,</a:t>
            </a:r>
            <a:r>
              <a:rPr lang="en-US" sz="2000" b="1"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Told by a Doctor or a Nurse That They Have Asthma,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Been Told by a Doctor or a Nurse That They Have Asthma, 2019-2021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
            </a:r>
          </a:p>
          <a:p>
            <a:r>
              <a:rPr lang="en-US" sz="900" b="1" baseline="50000" dirty="0">
                <a:solidFill>
                  <a:srgbClr val="007889"/>
                </a:solidFill>
              </a:rPr>
              <a:t>*</a:t>
            </a:r>
            <a:r>
              <a:rPr lang="en-US" sz="1100" dirty="0">
                <a:solidFill>
                  <a:srgbClr val="007889"/>
                </a:solidFill>
              </a:rPr>
              <a:t>Decreased 2019-2021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2019-2021 - QN105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12th &gt; 9th, 12th &gt; 10th, 12th &gt; 11th; H &gt; A, H &gt; W, N &gt; A, N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Slept Away from Their Parents or Guardians Because They Were Kicked Out, Ran Away, or Were Abandoned,*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Slept Away from Their Parents or Guardians Because They Were Kicked Out, Ran Away, or Were Abandoned,*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f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Have Ever Slept Away from Their Parents or Guardians Because They Were Kicked Out, Ran Away, or Were Abandoned,* 2017-2021</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a:t>
            </a:r>
          </a:p>
          <a:p>
            <a:r>
              <a:rPr lang="en-US" sz="900" b="1" baseline="50000" dirty="0">
                <a:solidFill>
                  <a:srgbClr val="007889"/>
                </a:solidFill>
              </a:rPr>
              <a:t>†</a:t>
            </a:r>
            <a:r>
              <a:rPr lang="en-US" sz="1100" dirty="0">
                <a:solidFill>
                  <a:srgbClr val="007889"/>
                </a:solidFill>
              </a:rPr>
              <a:t>Decreased 2017-2021 [Based on linear trend analyses using logistic regression models controlling for sex, race/ethnicity, and grade (p &lt; 0.05).]</a:t>
            </a:r>
          </a:p>
        </p:txBody>
      </p:sp>
      <p:graphicFrame>
        <p:nvGraphicFramePr>
          <p:cNvPr id="6" name="Chart 5"/>
          <p:cNvGraphicFramePr/>
          <p:nvPr>
            <p:extLst>
              <p:ext uri="{D42A27DB-BD31-4B8C-83A1-F6EECF244321}">
                <p14:modId xmlns:p14="http://schemas.microsoft.com/office/powerpoint/2010/main" val="2756283640"/>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2017-2021 - QN106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f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looking after their safety and making sure they had clean clothes and enough to eat, during their life</a:t>
            </a:r>
          </a:p>
          <a:p>
            <a:r>
              <a:rPr lang="en-US" sz="900" b="1" baseline="50000" dirty="0">
                <a:solidFill>
                  <a:srgbClr val="007889"/>
                </a:solidFill>
              </a:rPr>
              <a:t>†</a:t>
            </a:r>
            <a:r>
              <a:rPr lang="en-US" sz="1100" dirty="0">
                <a:solidFill>
                  <a:srgbClr val="007889"/>
                </a:solidFill>
              </a:rPr>
              <a:t>M &gt; F; 11th &gt; 12th; W &gt; A,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an Adult in Their Household Most of the Time or Always Tried Hard to Make Sure Their Basic Needs Were Met,* by Sex,</a:t>
            </a:r>
            <a:r>
              <a:rPr lang="en-US" sz="1700" b="1" baseline="40000" dirty="0">
                <a:solidFill>
                  <a:srgbClr val="007889"/>
                </a:solidFill>
              </a:rPr>
              <a:t>†</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a:t>
            </a:r>
            <a:r>
              <a:rPr lang="en-US" sz="1700" b="1" baseline="40000" dirty="0">
                <a:solidFill>
                  <a:srgbClr val="007889"/>
                </a:solidFill>
              </a:rPr>
              <a:t>†</a:t>
            </a:r>
            <a:r>
              <a:rPr lang="en-US" sz="2000" b="1" dirty="0">
                <a:solidFill>
                  <a:srgbClr val="007889"/>
                </a:solidFill>
              </a:rPr>
              <a:t> 2021</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f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301303102"/>
              </p:ext>
            </p:extLst>
          </p:nvPr>
        </p:nvGraphicFramePr>
        <p:xfrm>
          <a:off x="609600" y="1676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looking after their safety and making sure they had clean clothes and enough to eat, during their life</a:t>
            </a:r>
          </a:p>
          <a:p>
            <a:r>
              <a:rPr lang="en-US" sz="1100" dirty="0">
                <a:solidFill>
                  <a:srgbClr val="007889"/>
                </a:solidFill>
              </a:rPr>
              <a:t>This graph contains weighted results.</a:t>
            </a:r>
          </a:p>
        </p:txBody>
      </p:sp>
      <p:sp>
        <p:nvSpPr>
          <p:cNvPr id="15" name="Heading1"/>
          <p:cNvSpPr txBox="1"/>
          <p:nvPr/>
        </p:nvSpPr>
        <p:spPr>
          <a:xfrm>
            <a:off x="609600" y="269395"/>
            <a:ext cx="108966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an Adult in Their Household Most of the Time or Always Tried Hard to Make Sure Their Basic Needs Were Met,* by Sexual Identity and Sex of Sexual Contacts, 2021</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New Hampshire - YRBS, 2021 - QN107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25</Words>
  <Application>Microsoft Office PowerPoint</Application>
  <PresentationFormat>Widescreen</PresentationFormat>
  <Paragraphs>25</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Monotype Sorts</vt:lpstr>
      <vt:lpstr>Times New Roman</vt:lpstr>
      <vt:lpstr>Dashtem</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Saba, Andrew (CDC/DDID/NCHHSTP/OD) (CTR)</cp:lastModifiedBy>
  <cp:revision>95</cp:revision>
  <dcterms:created xsi:type="dcterms:W3CDTF">2012-05-31T17:35:52Z</dcterms:created>
  <dcterms:modified xsi:type="dcterms:W3CDTF">2022-02-17T17:14:10Z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2021-08-25T16:55:04Z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1d1942f2-4395-4f5e-a2e9-69d19a89200f</vt:lpwstr>
  </property>
  <property fmtid="{D5CDD505-2E9C-101B-9397-08002B2CF9AE}" pid="8" name="MSIP_Label_8af03ff0-41c5-4c41-b55e-fabb8fae94be_ContentBits">
    <vt:lpwstr>0</vt:lpwstr>
  </property>
</Properties>
</file>