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bin"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slides/slide5.xml" ContentType="application/vnd.openxmlformats-officedocument.presentationml.slide+xml"/>
  <Override PartName="/ppt/slides/charts/chart4.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6.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7.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8.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9.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a.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b.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c.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d.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e.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f.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0.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1.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2.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3.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4.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5.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6.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7.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8.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9.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a.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b.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c.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d.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e.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1f.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0.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1.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2.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3.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4.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5.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6.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7.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8.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9.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a.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b.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c.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d.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e.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2f.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0.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1.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2.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3.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4.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5.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6.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7.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8.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9.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a.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b.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c.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d.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e.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3f.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0.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1.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2.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3.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4.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5.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6.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7.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8.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9.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a.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b.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c.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d.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e.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4f.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0.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1.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2.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3.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4.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5.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6.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7.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8.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9.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a.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b.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c.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d.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e.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5f.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0.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1.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2.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3.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4.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5.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6.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7.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8.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9.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a.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b.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c.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d.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e.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6f.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0.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1.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2.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3.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4.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5.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6.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7.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8.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9.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a.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b.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c.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d.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e.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7f.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0.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1.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2.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3.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4.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5.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6.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7.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8.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9.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a.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b.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c.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d.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e.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8f.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0.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1.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2.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3.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4.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5.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6.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7.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8.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9.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a.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b.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c.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d.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e.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9f.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0.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1.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2.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3.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4.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5.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6.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7.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8.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9.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a.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b.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c.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d.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e.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af.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0.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1.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2.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3.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4.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5.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6.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7.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8.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9.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a.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b.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c.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d.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e.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bf.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0.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1.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2.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3.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4.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5.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6.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7.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8.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9.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a.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b.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c.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d.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e.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cf.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0.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1.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2.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3.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4.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5.xml" ContentType="application/vnd.openxmlformats-officedocument.drawingml.chart+xml"/>
  <Override PartName="/ppt/notesSlides/notesSlided6.xml" ContentType="application/vnd.openxmlformats-officedocument.presentationml.notesSlide+xml"/>
  <Override PartName="/ppt/slides/slided7.xml" ContentType="application/vnd.openxmlformats-officedocument.presentationml.slide+xml"/>
  <Override PartName="/ppt/slides/charts/chartd6.xml" ContentType="application/vnd.openxmlformats-officedocument.drawingml.chart+xml"/>
  <Override PartName="/ppt/notesSlides/notesSlided7.xml" ContentType="application/vnd.openxmlformats-officedocument.presentationml.notesSlide+xml"/>
  <Override PartName="/ppt/slides/slided8.xml" ContentType="application/vnd.openxmlformats-officedocument.presentationml.slide+xml"/>
  <Override PartName="/ppt/slides/charts/chartd7.xml" ContentType="application/vnd.openxmlformats-officedocument.drawingml.chart+xml"/>
  <Override PartName="/ppt/notesSlides/notesSlided8.xml" ContentType="application/vnd.openxmlformats-officedocument.presentationml.notesSlide+xml"/>
  <Override PartName="/ppt/slides/slided9.xml" ContentType="application/vnd.openxmlformats-officedocument.presentationml.slide+xml"/>
  <Override PartName="/ppt/slides/charts/chartd8.xml" ContentType="application/vnd.openxmlformats-officedocument.drawingml.chart+xml"/>
  <Override PartName="/ppt/notesSlides/notesSlided9.xml" ContentType="application/vnd.openxmlformats-officedocument.presentationml.notesSlide+xml"/>
  <Override PartName="/ppt/slides/slideda.xml" ContentType="application/vnd.openxmlformats-officedocument.presentationml.slide+xml"/>
  <Override PartName="/ppt/slides/charts/chartd9.xml" ContentType="application/vnd.openxmlformats-officedocument.drawingml.chart+xml"/>
  <Override PartName="/ppt/notesSlides/notesSlideda.xml" ContentType="application/vnd.openxmlformats-officedocument.presentationml.notesSlide+xml"/>
  <Override PartName="/ppt/slides/slidedb.xml" ContentType="application/vnd.openxmlformats-officedocument.presentationml.slide+xml"/>
  <Override PartName="/ppt/slides/charts/chartda.xml" ContentType="application/vnd.openxmlformats-officedocument.drawingml.chart+xml"/>
  <Override PartName="/ppt/notesSlides/notesSlidedb.xml" ContentType="application/vnd.openxmlformats-officedocument.presentationml.notesSlide+xml"/>
  <Override PartName="/ppt/slides/slidedc.xml" ContentType="application/vnd.openxmlformats-officedocument.presentationml.slide+xml"/>
  <Override PartName="/ppt/slides/charts/chartdb.xml" ContentType="application/vnd.openxmlformats-officedocument.drawingml.chart+xml"/>
  <Override PartName="/ppt/notesSlides/notesSlidedc.xml" ContentType="application/vnd.openxmlformats-officedocument.presentationml.notesSlide+xml"/>
  <Override PartName="/ppt/slides/slidedd.xml" ContentType="application/vnd.openxmlformats-officedocument.presentationml.slide+xml"/>
  <Override PartName="/ppt/slides/charts/chartdc.xml" ContentType="application/vnd.openxmlformats-officedocument.drawingml.chart+xml"/>
  <Override PartName="/ppt/notesSlides/notesSlidedd.xml" ContentType="application/vnd.openxmlformats-officedocument.presentationml.notesSlide+xml"/>
  <Override PartName="/ppt/slides/slidede.xml" ContentType="application/vnd.openxmlformats-officedocument.presentationml.slide+xml"/>
  <Override PartName="/ppt/slides/charts/chartdd.xml" ContentType="application/vnd.openxmlformats-officedocument.drawingml.chart+xml"/>
  <Override PartName="/ppt/notesSlides/notesSlidede.xml" ContentType="application/vnd.openxmlformats-officedocument.presentationml.notesSlide+xml"/>
  <Override PartName="/ppt/slides/slidedf.xml" ContentType="application/vnd.openxmlformats-officedocument.presentationml.slide+xml"/>
  <Override PartName="/ppt/slides/charts/chartde.xml" ContentType="application/vnd.openxmlformats-officedocument.drawingml.chart+xml"/>
  <Override PartName="/ppt/notesSlides/notesSlidedf.xml" ContentType="application/vnd.openxmlformats-officedocument.presentationml.notesSlide+xml"/>
  <Override PartName="/ppt/slides/slidee0.xml" ContentType="application/vnd.openxmlformats-officedocument.presentationml.slide+xml"/>
  <Override PartName="/ppt/slides/charts/chartdf.xml" ContentType="application/vnd.openxmlformats-officedocument.drawingml.chart+xml"/>
  <Override PartName="/ppt/notesSlides/notesSlidee0.xml" ContentType="application/vnd.openxmlformats-officedocument.presentationml.notesSlide+xml"/>
  <Override PartName="/ppt/slides/slidee1.xml" ContentType="application/vnd.openxmlformats-officedocument.presentationml.slide+xml"/>
  <Override PartName="/ppt/slides/charts/charte0.xml" ContentType="application/vnd.openxmlformats-officedocument.drawingml.chart+xml"/>
  <Override PartName="/ppt/notesSlides/notesSlidee1.xml" ContentType="application/vnd.openxmlformats-officedocument.presentationml.notesSlide+xml"/>
  <Override PartName="/ppt/slides/slidee2.xml" ContentType="application/vnd.openxmlformats-officedocument.presentationml.slide+xml"/>
  <Override PartName="/ppt/slides/charts/charte1.xml" ContentType="application/vnd.openxmlformats-officedocument.drawingml.chart+xml"/>
  <Override PartName="/ppt/notesSlides/notesSlidee2.xml" ContentType="application/vnd.openxmlformats-officedocument.presentationml.notesSlide+xml"/>
  <Override PartName="/ppt/slides/slidee3.xml" ContentType="application/vnd.openxmlformats-officedocument.presentationml.slide+xml"/>
  <Override PartName="/ppt/slides/charts/charte2.xml" ContentType="application/vnd.openxmlformats-officedocument.drawingml.chart+xml"/>
  <Override PartName="/ppt/notesSlides/notesSlidee3.xml" ContentType="application/vnd.openxmlformats-officedocument.presentationml.notesSlide+xml"/>
  <Override PartName="/ppt/slides/slidee4.xml" ContentType="application/vnd.openxmlformats-officedocument.presentationml.slide+xml"/>
  <Override PartName="/ppt/slides/charts/charte3.xml" ContentType="application/vnd.openxmlformats-officedocument.drawingml.chart+xml"/>
  <Override PartName="/ppt/notesSlides/notesSlidee4.xml" ContentType="application/vnd.openxmlformats-officedocument.presentationml.notesSlide+xml"/>
  <Override PartName="/ppt/slides/slidee5.xml" ContentType="application/vnd.openxmlformats-officedocument.presentationml.slide+xml"/>
  <Override PartName="/ppt/slides/charts/charte4.xml" ContentType="application/vnd.openxmlformats-officedocument.drawingml.chart+xml"/>
  <Override PartName="/ppt/notesSlides/notesSlidee5.xml" ContentType="application/vnd.openxmlformats-officedocument.presentationml.notesSlide+xml"/>
  <Override PartName="/ppt/slides/slidee6.xml" ContentType="application/vnd.openxmlformats-officedocument.presentationml.slide+xml"/>
  <Override PartName="/ppt/slides/charts/charte5.xml" ContentType="application/vnd.openxmlformats-officedocument.drawingml.chart+xml"/>
  <Override PartName="/ppt/notesSlides/notesSlidee6.xml" ContentType="application/vnd.openxmlformats-officedocument.presentationml.notesSlide+xml"/>
  <Override PartName="/ppt/slides/slidee7.xml" ContentType="application/vnd.openxmlformats-officedocument.presentationml.slide+xml"/>
  <Override PartName="/ppt/slides/charts/charte6.xml" ContentType="application/vnd.openxmlformats-officedocument.drawingml.chart+xml"/>
  <Override PartName="/ppt/notesSlides/notesSlidee7.xml" ContentType="application/vnd.openxmlformats-officedocument.presentationml.notesSlide+xml"/>
  <Override PartName="/ppt/slides/slidee8.xml" ContentType="application/vnd.openxmlformats-officedocument.presentationml.slide+xml"/>
  <Override PartName="/ppt/slides/charts/charte7.xml" ContentType="application/vnd.openxmlformats-officedocument.drawingml.chart+xml"/>
  <Override PartName="/ppt/notesSlides/notesSlidee8.xml" ContentType="application/vnd.openxmlformats-officedocument.presentationml.notesSlide+xml"/>
  <Override PartName="/ppt/slides/slidee9.xml" ContentType="application/vnd.openxmlformats-officedocument.presentationml.slide+xml"/>
  <Override PartName="/ppt/slides/charts/charte8.xml" ContentType="application/vnd.openxmlformats-officedocument.drawingml.chart+xml"/>
  <Override PartName="/ppt/notesSlides/notesSlidee9.xml" ContentType="application/vnd.openxmlformats-officedocument.presentationml.notesSlide+xml"/>
  <Override PartName="/ppt/slides/slideea.xml" ContentType="application/vnd.openxmlformats-officedocument.presentationml.slide+xml"/>
  <Override PartName="/ppt/slides/charts/charte9.xml" ContentType="application/vnd.openxmlformats-officedocument.drawingml.chart+xml"/>
  <Override PartName="/ppt/notesSlides/notesSlideea.xml" ContentType="application/vnd.openxmlformats-officedocument.presentationml.notesSlide+xml"/>
  <Override PartName="/ppt/slides/slideeb.xml" ContentType="application/vnd.openxmlformats-officedocument.presentationml.slide+xml"/>
  <Override PartName="/ppt/slides/charts/chartea.xml" ContentType="application/vnd.openxmlformats-officedocument.drawingml.chart+xml"/>
  <Override PartName="/ppt/notesSlides/notesSlideeb.xml" ContentType="application/vnd.openxmlformats-officedocument.presentationml.notesSlide+xml"/>
  <Override PartName="/ppt/slides/slideec.xml" ContentType="application/vnd.openxmlformats-officedocument.presentationml.slide+xml"/>
  <Override PartName="/ppt/slides/charts/charteb.xml" ContentType="application/vnd.openxmlformats-officedocument.drawingml.chart+xml"/>
  <Override PartName="/ppt/notesSlides/notesSlideec.xml" ContentType="application/vnd.openxmlformats-officedocument.presentationml.notesSlide+xml"/>
  <Override PartName="/ppt/slides/slideed.xml" ContentType="application/vnd.openxmlformats-officedocument.presentationml.slide+xml"/>
  <Override PartName="/ppt/slides/charts/chartec.xml" ContentType="application/vnd.openxmlformats-officedocument.drawingml.chart+xml"/>
  <Override PartName="/ppt/notesSlides/notesSlideed.xml" ContentType="application/vnd.openxmlformats-officedocument.presentationml.notesSlide+xml"/>
  <Override PartName="/ppt/slides/slideee.xml" ContentType="application/vnd.openxmlformats-officedocument.presentationml.slide+xml"/>
  <Override PartName="/ppt/slides/charts/charted.xml" ContentType="application/vnd.openxmlformats-officedocument.drawingml.chart+xml"/>
  <Override PartName="/ppt/notesSlides/notesSlideee.xml" ContentType="application/vnd.openxmlformats-officedocument.presentationml.notesSlide+xml"/>
  <Override PartName="/ppt/slides/slideef.xml" ContentType="application/vnd.openxmlformats-officedocument.presentationml.slide+xml"/>
  <Override PartName="/ppt/slides/charts/chartee.xml" ContentType="application/vnd.openxmlformats-officedocument.drawingml.chart+xml"/>
  <Override PartName="/ppt/notesSlides/notesSlideef.xml" ContentType="application/vnd.openxmlformats-officedocument.presentationml.notesSlide+xml"/>
  <Override PartName="/ppt/slides/slidef0.xml" ContentType="application/vnd.openxmlformats-officedocument.presentationml.slide+xml"/>
  <Override PartName="/ppt/slides/charts/chartef.xml" ContentType="application/vnd.openxmlformats-officedocument.drawingml.chart+xml"/>
  <Override PartName="/ppt/notesSlides/notesSlidef0.xml" ContentType="application/vnd.openxmlformats-officedocument.presentationml.notesSlide+xml"/>
  <Override PartName="/ppt/slides/slidef1.xml" ContentType="application/vnd.openxmlformats-officedocument.presentationml.slide+xml"/>
  <Override PartName="/ppt/slides/charts/chartf0.xml" ContentType="application/vnd.openxmlformats-officedocument.drawingml.chart+xml"/>
  <Override PartName="/ppt/notesSlides/notesSlidef1.xml" ContentType="application/vnd.openxmlformats-officedocument.presentationml.notesSlide+xml"/>
  <Override PartName="/ppt/slides/slidef2.xml" ContentType="application/vnd.openxmlformats-officedocument.presentationml.slide+xml"/>
  <Override PartName="/ppt/slides/charts/chartf1.xml" ContentType="application/vnd.openxmlformats-officedocument.drawingml.chart+xml"/>
  <Override PartName="/ppt/notesSlides/notesSlidef2.xml" ContentType="application/vnd.openxmlformats-officedocument.presentationml.notesSlide+xml"/>
  <Override PartName="/ppt/slides/slidef3.xml" ContentType="application/vnd.openxmlformats-officedocument.presentationml.slide+xml"/>
  <Override PartName="/ppt/slides/charts/chartf2.xml" ContentType="application/vnd.openxmlformats-officedocument.drawingml.chart+xml"/>
  <Override PartName="/ppt/notesSlides/notesSlidef3.xml" ContentType="application/vnd.openxmlformats-officedocument.presentationml.notesSlide+xml"/>
  <Override PartName="/ppt/slides/slidef4.xml" ContentType="application/vnd.openxmlformats-officedocument.presentationml.slide+xml"/>
  <Override PartName="/ppt/slides/charts/chartf3.xml" ContentType="application/vnd.openxmlformats-officedocument.drawingml.chart+xml"/>
  <Override PartName="/ppt/notesSlides/notesSlidef4.xml" ContentType="application/vnd.openxmlformats-officedocument.presentationml.notesSlide+xml"/>
  <Override PartName="/ppt/slides/slidef5.xml" ContentType="application/vnd.openxmlformats-officedocument.presentationml.slide+xml"/>
  <Override PartName="/ppt/slides/charts/chartf4.xml" ContentType="application/vnd.openxmlformats-officedocument.drawingml.chart+xml"/>
  <Override PartName="/ppt/notesSlides/notesSlidef5.xml" ContentType="application/vnd.openxmlformats-officedocument.presentationml.notesSlide+xml"/>
  <Override PartName="/ppt/slides/slidef6.xml" ContentType="application/vnd.openxmlformats-officedocument.presentationml.slide+xml"/>
  <Override PartName="/ppt/slides/charts/chartf5.xml" ContentType="application/vnd.openxmlformats-officedocument.drawingml.chart+xml"/>
  <Override PartName="/ppt/notesSlides/notesSlidef6.xml" ContentType="application/vnd.openxmlformats-officedocument.presentationml.notesSlide+xml"/>
  <Override PartName="/ppt/slides/slidef7.xml" ContentType="application/vnd.openxmlformats-officedocument.presentationml.slide+xml"/>
  <Override PartName="/ppt/slides/charts/chartf6.xml" ContentType="application/vnd.openxmlformats-officedocument.drawingml.chart+xml"/>
  <Override PartName="/ppt/notesSlides/notesSlidef7.xml" ContentType="application/vnd.openxmlformats-officedocument.presentationml.notesSlide+xml"/>
  <Override PartName="/ppt/slides/slidef8.xml" ContentType="application/vnd.openxmlformats-officedocument.presentationml.slide+xml"/>
  <Override PartName="/ppt/slides/charts/chartf7.xml" ContentType="application/vnd.openxmlformats-officedocument.drawingml.chart+xml"/>
  <Override PartName="/ppt/notesSlides/notesSlidef8.xml" ContentType="application/vnd.openxmlformats-officedocument.presentationml.notesSlide+xml"/>
  <Override PartName="/ppt/slides/slidef9.xml" ContentType="application/vnd.openxmlformats-officedocument.presentationml.slide+xml"/>
  <Override PartName="/ppt/slides/charts/chartf8.xml" ContentType="application/vnd.openxmlformats-officedocument.drawingml.chart+xml"/>
  <Override PartName="/ppt/notesSlides/notesSlidef9.xml" ContentType="application/vnd.openxmlformats-officedocument.presentationml.notesSlide+xml"/>
  <Override PartName="/ppt/slides/slidefa.xml" ContentType="application/vnd.openxmlformats-officedocument.presentationml.slide+xml"/>
  <Override PartName="/ppt/slides/charts/chartf9.xml" ContentType="application/vnd.openxmlformats-officedocument.drawingml.chart+xml"/>
  <Override PartName="/ppt/notesSlides/notesSlidefa.xml" ContentType="application/vnd.openxmlformats-officedocument.presentationml.notesSlide+xml"/>
  <Override PartName="/ppt/slides/slidefb.xml" ContentType="application/vnd.openxmlformats-officedocument.presentationml.slide+xml"/>
  <Override PartName="/ppt/slides/charts/chartfa.xml" ContentType="application/vnd.openxmlformats-officedocument.drawingml.chart+xml"/>
  <Override PartName="/ppt/notesSlides/notesSlidefb.xml" ContentType="application/vnd.openxmlformats-officedocument.presentationml.notesSlide+xml"/>
  <Override PartName="/ppt/slides/slidefc.xml" ContentType="application/vnd.openxmlformats-officedocument.presentationml.slide+xml"/>
  <Override PartName="/ppt/slides/charts/chartfb.xml" ContentType="application/vnd.openxmlformats-officedocument.drawingml.chart+xml"/>
  <Override PartName="/ppt/notesSlides/notesSlidefc.xml" ContentType="application/vnd.openxmlformats-officedocument.presentationml.notesSlide+xml"/>
  <Override PartName="/ppt/slides/slidefd.xml" ContentType="application/vnd.openxmlformats-officedocument.presentationml.slide+xml"/>
  <Override PartName="/ppt/slides/charts/chartfc.xml" ContentType="application/vnd.openxmlformats-officedocument.drawingml.chart+xml"/>
  <Override PartName="/ppt/notesSlides/notesSlidefd.xml" ContentType="application/vnd.openxmlformats-officedocument.presentationml.notesSlide+xml"/>
  <Override PartName="/ppt/slides/slidefe.xml" ContentType="application/vnd.openxmlformats-officedocument.presentationml.slide+xml"/>
  <Override PartName="/ppt/slides/charts/chartfd.xml" ContentType="application/vnd.openxmlformats-officedocument.drawingml.chart+xml"/>
  <Override PartName="/ppt/notesSlides/notesSlidefe.xml" ContentType="application/vnd.openxmlformats-officedocument.presentationml.notesSlide+xml"/>
  <Override PartName="/ppt/slides/slideff.xml" ContentType="application/vnd.openxmlformats-officedocument.presentationml.slide+xml"/>
  <Override PartName="/ppt/slides/charts/chartfe.xml" ContentType="application/vnd.openxmlformats-officedocument.drawingml.chart+xml"/>
  <Override PartName="/ppt/notesSlides/notesSlideff.xml" ContentType="application/vnd.openxmlformats-officedocument.presentationml.notesSlide+xml"/>
  <Override PartName="/ppt/slides/slide100.xml" ContentType="application/vnd.openxmlformats-officedocument.presentationml.slide+xml"/>
  <Override PartName="/ppt/slides/charts/chartff.xml" ContentType="application/vnd.openxmlformats-officedocument.drawingml.chart+xml"/>
  <Override PartName="/ppt/notesSlides/notesSlide100.xml" ContentType="application/vnd.openxmlformats-officedocument.presentationml.notesSlide+xml"/>
  <Override PartName="/ppt/slides/slide101.xml" ContentType="application/vnd.openxmlformats-officedocument.presentationml.slide+xml"/>
  <Override PartName="/ppt/slides/charts/chart100.xml" ContentType="application/vnd.openxmlformats-officedocument.drawingml.chart+xml"/>
  <Override PartName="/ppt/notesSlides/notesSlide101.xml" ContentType="application/vnd.openxmlformats-officedocument.presentationml.notesSlide+xml"/>
  <Override PartName="/ppt/slides/slide102.xml" ContentType="application/vnd.openxmlformats-officedocument.presentationml.slide+xml"/>
  <Override PartName="/ppt/slides/charts/chart101.xml" ContentType="application/vnd.openxmlformats-officedocument.drawingml.chart+xml"/>
  <Override PartName="/ppt/notesSlides/notesSlide102.xml" ContentType="application/vnd.openxmlformats-officedocument.presentationml.notesSlide+xml"/>
  <Override PartName="/ppt/slides/slide103.xml" ContentType="application/vnd.openxmlformats-officedocument.presentationml.slide+xml"/>
  <Override PartName="/ppt/slides/charts/chart102.xml" ContentType="application/vnd.openxmlformats-officedocument.drawingml.chart+xml"/>
  <Override PartName="/ppt/notesSlides/notesSlide103.xml" ContentType="application/vnd.openxmlformats-officedocument.presentationml.notesSlide+xml"/>
  <Override PartName="/ppt/slides/slide104.xml" ContentType="application/vnd.openxmlformats-officedocument.presentationml.slide+xml"/>
  <Override PartName="/ppt/slides/charts/chart103.xml" ContentType="application/vnd.openxmlformats-officedocument.drawingml.chart+xml"/>
  <Override PartName="/ppt/notesSlides/notesSlide104.xml" ContentType="application/vnd.openxmlformats-officedocument.presentationml.notesSlide+xml"/>
  <Override PartName="/ppt/slides/slide105.xml" ContentType="application/vnd.openxmlformats-officedocument.presentationml.slide+xml"/>
  <Override PartName="/ppt/slides/charts/chart104.xml" ContentType="application/vnd.openxmlformats-officedocument.drawingml.chart+xml"/>
  <Override PartName="/ppt/notesSlides/notesSlide105.xml" ContentType="application/vnd.openxmlformats-officedocument.presentationml.notesSlide+xml"/>
  <Override PartName="/ppt/slides/slide106.xml" ContentType="application/vnd.openxmlformats-officedocument.presentationml.slide+xml"/>
  <Override PartName="/ppt/slides/charts/chart105.xml" ContentType="application/vnd.openxmlformats-officedocument.drawingml.chart+xml"/>
  <Override PartName="/ppt/notesSlides/notesSlide106.xml" ContentType="application/vnd.openxmlformats-officedocument.presentationml.notesSlide+xml"/>
  <Override PartName="/ppt/slides/slide107.xml" ContentType="application/vnd.openxmlformats-officedocument.presentationml.slide+xml"/>
  <Override PartName="/ppt/slides/charts/chart106.xml" ContentType="application/vnd.openxmlformats-officedocument.drawingml.chart+xml"/>
  <Override PartName="/ppt/notesSlides/notesSlide107.xml" ContentType="application/vnd.openxmlformats-officedocument.presentationml.notesSlide+xml"/>
  <Override PartName="/ppt/slides/slide108.xml" ContentType="application/vnd.openxmlformats-officedocument.presentationml.slide+xml"/>
  <Override PartName="/ppt/slides/charts/chart107.xml" ContentType="application/vnd.openxmlformats-officedocument.drawingml.chart+xml"/>
  <Override PartName="/ppt/notesSlides/notesSlide108.xml" ContentType="application/vnd.openxmlformats-officedocument.presentationml.notesSlide+xml"/>
  <Override PartName="/ppt/slides/slide109.xml" ContentType="application/vnd.openxmlformats-officedocument.presentationml.slide+xml"/>
  <Override PartName="/ppt/slides/charts/chart108.xml" ContentType="application/vnd.openxmlformats-officedocument.drawingml.chart+xml"/>
  <Override PartName="/ppt/notesSlides/notesSlide109.xml" ContentType="application/vnd.openxmlformats-officedocument.presentationml.notesSlide+xml"/>
  <Override PartName="/ppt/slides/slide10a.xml" ContentType="application/vnd.openxmlformats-officedocument.presentationml.slide+xml"/>
  <Override PartName="/ppt/slides/charts/chart109.xml" ContentType="application/vnd.openxmlformats-officedocument.drawingml.chart+xml"/>
  <Override PartName="/ppt/notesSlides/notesSlide10a.xml" ContentType="application/vnd.openxmlformats-officedocument.presentationml.notesSlide+xml"/>
  <Override PartName="/ppt/slides/slide10b.xml" ContentType="application/vnd.openxmlformats-officedocument.presentationml.slide+xml"/>
  <Override PartName="/ppt/slides/charts/chart10a.xml" ContentType="application/vnd.openxmlformats-officedocument.drawingml.chart+xml"/>
  <Override PartName="/ppt/notesSlides/notesSlide10b.xml" ContentType="application/vnd.openxmlformats-officedocument.presentationml.notesSlide+xml"/>
  <Override PartName="/ppt/slides/slide10c.xml" ContentType="application/vnd.openxmlformats-officedocument.presentationml.slide+xml"/>
  <Override PartName="/ppt/slides/charts/chart10b.xml" ContentType="application/vnd.openxmlformats-officedocument.drawingml.chart+xml"/>
  <Override PartName="/ppt/notesSlides/notesSlide10c.xml" ContentType="application/vnd.openxmlformats-officedocument.presentationml.notesSlide+xml"/>
  <Override PartName="/ppt/slides/slide10d.xml" ContentType="application/vnd.openxmlformats-officedocument.presentationml.slide+xml"/>
  <Override PartName="/ppt/slides/charts/chart10c.xml" ContentType="application/vnd.openxmlformats-officedocument.drawingml.chart+xml"/>
  <Override PartName="/ppt/notesSlides/notesSlide10d.xml" ContentType="application/vnd.openxmlformats-officedocument.presentationml.notesSlide+xml"/>
  <Override PartName="/ppt/slides/slide10e.xml" ContentType="application/vnd.openxmlformats-officedocument.presentationml.slide+xml"/>
  <Override PartName="/ppt/slides/charts/chart10d.xml" ContentType="application/vnd.openxmlformats-officedocument.drawingml.chart+xml"/>
  <Override PartName="/ppt/notesSlides/notesSlide10e.xml" ContentType="application/vnd.openxmlformats-officedocument.presentationml.notesSlide+xml"/>
  <Override PartName="/ppt/slides/slide10f.xml" ContentType="application/vnd.openxmlformats-officedocument.presentationml.slide+xml"/>
  <Override PartName="/ppt/slides/charts/chart10e.xml" ContentType="application/vnd.openxmlformats-officedocument.drawingml.chart+xml"/>
  <Override PartName="/ppt/notesSlides/notesSlide10f.xml" ContentType="application/vnd.openxmlformats-officedocument.presentationml.notesSlide+xml"/>
  <Override PartName="/ppt/slides/slide110.xml" ContentType="application/vnd.openxmlformats-officedocument.presentationml.slide+xml"/>
  <Override PartName="/ppt/slides/charts/chart10f.xml" ContentType="application/vnd.openxmlformats-officedocument.drawingml.chart+xml"/>
  <Override PartName="/ppt/notesSlides/notesSlide110.xml" ContentType="application/vnd.openxmlformats-officedocument.presentationml.notesSlide+xml"/>
  <Override PartName="/ppt/slides/slide111.xml" ContentType="application/vnd.openxmlformats-officedocument.presentationml.slide+xml"/>
  <Override PartName="/ppt/slides/charts/chart110.xml" ContentType="application/vnd.openxmlformats-officedocument.drawingml.chart+xml"/>
  <Override PartName="/ppt/notesSlides/notesSlide111.xml" ContentType="application/vnd.openxmlformats-officedocument.presentationml.notesSlide+xml"/>
  <Override PartName="/ppt/slides/slide112.xml" ContentType="application/vnd.openxmlformats-officedocument.presentationml.slide+xml"/>
  <Override PartName="/ppt/slides/charts/chart111.xml" ContentType="application/vnd.openxmlformats-officedocument.drawingml.chart+xml"/>
  <Override PartName="/ppt/notesSlides/notesSlide112.xml" ContentType="application/vnd.openxmlformats-officedocument.presentationml.notesSlide+xml"/>
  <Override PartName="/ppt/slides/slide113.xml" ContentType="application/vnd.openxmlformats-officedocument.presentationml.slide+xml"/>
  <Override PartName="/ppt/slides/charts/chart112.xml" ContentType="application/vnd.openxmlformats-officedocument.drawingml.chart+xml"/>
  <Override PartName="/ppt/notesSlides/notesSlide113.xml" ContentType="application/vnd.openxmlformats-officedocument.presentationml.notesSlide+xml"/>
  <Override PartName="/ppt/slides/slide114.xml" ContentType="application/vnd.openxmlformats-officedocument.presentationml.slide+xml"/>
  <Override PartName="/ppt/slides/charts/chart113.xml" ContentType="application/vnd.openxmlformats-officedocument.drawingml.chart+xml"/>
  <Override PartName="/ppt/notesSlides/notesSlide114.xml" ContentType="application/vnd.openxmlformats-officedocument.presentationml.notesSlide+xml"/>
  <Override PartName="/ppt/slides/slide115.xml" ContentType="application/vnd.openxmlformats-officedocument.presentationml.slide+xml"/>
  <Override PartName="/ppt/slides/charts/chart114.xml" ContentType="application/vnd.openxmlformats-officedocument.drawingml.chart+xml"/>
  <Override PartName="/ppt/notesSlides/notesSlide115.xml" ContentType="application/vnd.openxmlformats-officedocument.presentationml.notesSlide+xml"/>
  <Override PartName="/ppt/slides/slide116.xml" ContentType="application/vnd.openxmlformats-officedocument.presentationml.slide+xml"/>
  <Override PartName="/ppt/slides/charts/chart115.xml" ContentType="application/vnd.openxmlformats-officedocument.drawingml.chart+xml"/>
  <Override PartName="/ppt/notesSlides/notesSlide116.xml" ContentType="application/vnd.openxmlformats-officedocument.presentationml.notesSlide+xml"/>
  <Override PartName="/ppt/slides/slide117.xml" ContentType="application/vnd.openxmlformats-officedocument.presentationml.slide+xml"/>
  <Override PartName="/ppt/slides/charts/chart116.xml" ContentType="application/vnd.openxmlformats-officedocument.drawingml.chart+xml"/>
  <Override PartName="/ppt/notesSlides/notesSlide117.xml" ContentType="application/vnd.openxmlformats-officedocument.presentationml.notesSlide+xml"/>
  <Override PartName="/ppt/slides/slide118.xml" ContentType="application/vnd.openxmlformats-officedocument.presentationml.slide+xml"/>
  <Override PartName="/ppt/slides/charts/chart117.xml" ContentType="application/vnd.openxmlformats-officedocument.drawingml.chart+xml"/>
  <Override PartName="/ppt/notesSlides/notesSlide118.xml" ContentType="application/vnd.openxmlformats-officedocument.presentationml.notesSlide+xml"/>
  <Override PartName="/ppt/slides/slide119.xml" ContentType="application/vnd.openxmlformats-officedocument.presentationml.slide+xml"/>
  <Override PartName="/ppt/slides/charts/chart118.xml" ContentType="application/vnd.openxmlformats-officedocument.drawingml.chart+xml"/>
  <Override PartName="/ppt/notesSlides/notesSlide119.xml" ContentType="application/vnd.openxmlformats-officedocument.presentationml.notesSlide+xml"/>
  <Override PartName="/ppt/slides/slide11a.xml" ContentType="application/vnd.openxmlformats-officedocument.presentationml.slide+xml"/>
  <Override PartName="/ppt/slides/charts/chart119.xml" ContentType="application/vnd.openxmlformats-officedocument.drawingml.chart+xml"/>
  <Override PartName="/ppt/notesSlides/notesSlide11a.xml" ContentType="application/vnd.openxmlformats-officedocument.presentationml.notesSlide+xml"/>
  <Override PartName="/ppt/slides/slide11b.xml" ContentType="application/vnd.openxmlformats-officedocument.presentationml.slide+xml"/>
  <Override PartName="/ppt/slides/charts/chart11a.xml" ContentType="application/vnd.openxmlformats-officedocument.drawingml.chart+xml"/>
  <Override PartName="/ppt/notesSlides/notesSlide11b.xml" ContentType="application/vnd.openxmlformats-officedocument.presentationml.notesSlide+xml"/>
  <Override PartName="/ppt/slides/slide11c.xml" ContentType="application/vnd.openxmlformats-officedocument.presentationml.slide+xml"/>
  <Override PartName="/ppt/slides/charts/chart11b.xml" ContentType="application/vnd.openxmlformats-officedocument.drawingml.chart+xml"/>
  <Override PartName="/ppt/notesSlides/notesSlide11c.xml" ContentType="application/vnd.openxmlformats-officedocument.presentationml.notesSlide+xml"/>
  <Override PartName="/ppt/slides/slide11d.xml" ContentType="application/vnd.openxmlformats-officedocument.presentationml.slide+xml"/>
  <Override PartName="/ppt/slides/charts/chart11c.xml" ContentType="application/vnd.openxmlformats-officedocument.drawingml.chart+xml"/>
  <Override PartName="/ppt/notesSlides/notesSlide11d.xml" ContentType="application/vnd.openxmlformats-officedocument.presentationml.notesSlide+xml"/>
  <Override PartName="/ppt/slides/slide11e.xml" ContentType="application/vnd.openxmlformats-officedocument.presentationml.slide+xml"/>
  <Override PartName="/ppt/slides/charts/chart11d.xml" ContentType="application/vnd.openxmlformats-officedocument.drawingml.chart+xml"/>
  <Override PartName="/ppt/notesSlides/notesSlide11e.xml" ContentType="application/vnd.openxmlformats-officedocument.presentationml.notesSlide+xml"/>
  <Override PartName="/ppt/slides/slide11f.xml" ContentType="application/vnd.openxmlformats-officedocument.presentationml.slide+xml"/>
  <Override PartName="/ppt/slides/charts/chart11e.xml" ContentType="application/vnd.openxmlformats-officedocument.drawingml.chart+xml"/>
  <Override PartName="/ppt/notesSlides/notesSlide11f.xml" ContentType="application/vnd.openxmlformats-officedocument.presentationml.notesSlide+xml"/>
  <Override PartName="/ppt/slides/slide120.xml" ContentType="application/vnd.openxmlformats-officedocument.presentationml.slide+xml"/>
  <Override PartName="/ppt/slides/charts/chart11f.xml" ContentType="application/vnd.openxmlformats-officedocument.drawingml.chart+xml"/>
  <Override PartName="/ppt/notesSlides/notesSlide120.xml" ContentType="application/vnd.openxmlformats-officedocument.presentationml.notesSlide+xml"/>
  <Override PartName="/ppt/slides/slide121.xml" ContentType="application/vnd.openxmlformats-officedocument.presentationml.slide+xml"/>
  <Override PartName="/ppt/slides/charts/chart120.xml" ContentType="application/vnd.openxmlformats-officedocument.drawingml.chart+xml"/>
  <Override PartName="/ppt/notesSlides/notesSlide121.xml" ContentType="application/vnd.openxmlformats-officedocument.presentationml.notesSlide+xml"/>
  <Override PartName="/ppt/slides/slide122.xml" ContentType="application/vnd.openxmlformats-officedocument.presentationml.slide+xml"/>
  <Override PartName="/ppt/slides/charts/chart121.xml" ContentType="application/vnd.openxmlformats-officedocument.drawingml.chart+xml"/>
  <Override PartName="/ppt/notesSlides/notesSlide122.xml" ContentType="application/vnd.openxmlformats-officedocument.presentationml.notesSlide+xml"/>
  <Override PartName="/ppt/slides/slide123.xml" ContentType="application/vnd.openxmlformats-officedocument.presentationml.slide+xml"/>
  <Override PartName="/ppt/slides/charts/chart122.xml" ContentType="application/vnd.openxmlformats-officedocument.drawingml.chart+xml"/>
  <Override PartName="/ppt/notesSlides/notesSlide123.xml" ContentType="application/vnd.openxmlformats-officedocument.presentationml.notesSlide+xml"/>
  <Override PartName="/ppt/slides/slide124.xml" ContentType="application/vnd.openxmlformats-officedocument.presentationml.slide+xml"/>
  <Override PartName="/ppt/slides/charts/chart123.xml" ContentType="application/vnd.openxmlformats-officedocument.drawingml.chart+xml"/>
  <Override PartName="/ppt/notesSlides/notesSlide124.xml" ContentType="application/vnd.openxmlformats-officedocument.presentationml.notesSlide+xml"/>
  <Override PartName="/ppt/slides/slide125.xml" ContentType="application/vnd.openxmlformats-officedocument.presentationml.slide+xml"/>
  <Override PartName="/ppt/slides/charts/chart124.xml" ContentType="application/vnd.openxmlformats-officedocument.drawingml.chart+xml"/>
  <Override PartName="/ppt/notesSlides/notesSlide125.xml" ContentType="application/vnd.openxmlformats-officedocument.presentationml.notesSlide+xml"/>
  <Override PartName="/ppt/slides/slide126.xml" ContentType="application/vnd.openxmlformats-officedocument.presentationml.slide+xml"/>
  <Override PartName="/ppt/slides/charts/chart125.xml" ContentType="application/vnd.openxmlformats-officedocument.drawingml.chart+xml"/>
  <Override PartName="/ppt/notesSlides/notesSlide126.xml" ContentType="application/vnd.openxmlformats-officedocument.presentationml.notesSlide+xml"/>
  <Override PartName="/ppt/slides/slide127.xml" ContentType="application/vnd.openxmlformats-officedocument.presentationml.slide+xml"/>
  <Override PartName="/ppt/slides/charts/chart126.xml" ContentType="application/vnd.openxmlformats-officedocument.drawingml.chart+xml"/>
  <Override PartName="/ppt/notesSlides/notesSlide127.xml" ContentType="application/vnd.openxmlformats-officedocument.presentationml.notesSlide+xml"/>
  <Override PartName="/ppt/slides/slide128.xml" ContentType="application/vnd.openxmlformats-officedocument.presentationml.slide+xml"/>
  <Override PartName="/ppt/slides/charts/chart127.xml" ContentType="application/vnd.openxmlformats-officedocument.drawingml.chart+xml"/>
  <Override PartName="/ppt/notesSlides/notesSlide128.xml" ContentType="application/vnd.openxmlformats-officedocument.presentationml.notesSlide+xml"/>
  <Override PartName="/ppt/slides/slide129.xml" ContentType="application/vnd.openxmlformats-officedocument.presentationml.slide+xml"/>
  <Override PartName="/ppt/slides/charts/chart128.xml" ContentType="application/vnd.openxmlformats-officedocument.drawingml.chart+xml"/>
  <Override PartName="/ppt/notesSlides/notesSlide129.xml" ContentType="application/vnd.openxmlformats-officedocument.presentationml.notesSlide+xml"/>
  <Override PartName="/ppt/slides/slide12a.xml" ContentType="application/vnd.openxmlformats-officedocument.presentationml.slide+xml"/>
  <Override PartName="/ppt/slides/charts/chart129.xml" ContentType="application/vnd.openxmlformats-officedocument.drawingml.chart+xml"/>
  <Override PartName="/ppt/notesSlides/notesSlide12a.xml" ContentType="application/vnd.openxmlformats-officedocument.presentationml.notesSlide+xml"/>
  <Override PartName="/ppt/slides/slide12b.xml" ContentType="application/vnd.openxmlformats-officedocument.presentationml.slide+xml"/>
  <Override PartName="/ppt/slides/charts/chart12a.xml" ContentType="application/vnd.openxmlformats-officedocument.drawingml.chart+xml"/>
  <Override PartName="/ppt/notesSlides/notesSlide12b.xml" ContentType="application/vnd.openxmlformats-officedocument.presentationml.notesSlide+xml"/>
  <Override PartName="/ppt/slides/slide12c.xml" ContentType="application/vnd.openxmlformats-officedocument.presentationml.slide+xml"/>
  <Override PartName="/ppt/slides/charts/chart12b.xml" ContentType="application/vnd.openxmlformats-officedocument.drawingml.chart+xml"/>
  <Override PartName="/ppt/notesSlides/notesSlide12c.xml" ContentType="application/vnd.openxmlformats-officedocument.presentationml.notesSlide+xml"/>
  <Override PartName="/ppt/slides/slide12d.xml" ContentType="application/vnd.openxmlformats-officedocument.presentationml.slide+xml"/>
  <Override PartName="/ppt/slides/charts/chart12c.xml" ContentType="application/vnd.openxmlformats-officedocument.drawingml.chart+xml"/>
  <Override PartName="/ppt/notesSlides/notesSlide12d.xml" ContentType="application/vnd.openxmlformats-officedocument.presentationml.notesSlide+xml"/>
  <Override PartName="/ppt/slides/slide12e.xml" ContentType="application/vnd.openxmlformats-officedocument.presentationml.slide+xml"/>
  <Override PartName="/ppt/slides/charts/chart12d.xml" ContentType="application/vnd.openxmlformats-officedocument.drawingml.chart+xml"/>
  <Override PartName="/ppt/notesSlides/notesSlide12e.xml" ContentType="application/vnd.openxmlformats-officedocument.presentationml.notesSlide+xml"/>
  <Override PartName="/ppt/slides/slide12f.xml" ContentType="application/vnd.openxmlformats-officedocument.presentationml.slide+xml"/>
  <Override PartName="/ppt/slides/charts/chart12e.xml" ContentType="application/vnd.openxmlformats-officedocument.drawingml.chart+xml"/>
  <Override PartName="/ppt/notesSlides/notesSlide12f.xml" ContentType="application/vnd.openxmlformats-officedocument.presentationml.notesSlide+xml"/>
  <Override PartName="/ppt/slides/slide130.xml" ContentType="application/vnd.openxmlformats-officedocument.presentationml.slide+xml"/>
  <Override PartName="/ppt/slides/charts/chart12f.xml" ContentType="application/vnd.openxmlformats-officedocument.drawingml.chart+xml"/>
  <Override PartName="/ppt/notesSlides/notesSlide130.xml" ContentType="application/vnd.openxmlformats-officedocument.presentationml.notesSlide+xml"/>
  <Override PartName="/ppt/slides/slide131.xml" ContentType="application/vnd.openxmlformats-officedocument.presentationml.slide+xml"/>
  <Override PartName="/ppt/slides/charts/chart130.xml" ContentType="application/vnd.openxmlformats-officedocument.drawingml.chart+xml"/>
  <Override PartName="/ppt/notesSlides/notesSlide131.xml" ContentType="application/vnd.openxmlformats-officedocument.presentationml.notesSlide+xml"/>
  <Override PartName="/ppt/slides/slide132.xml" ContentType="application/vnd.openxmlformats-officedocument.presentationml.slide+xml"/>
  <Override PartName="/ppt/slides/charts/chart131.xml" ContentType="application/vnd.openxmlformats-officedocument.drawingml.chart+xml"/>
  <Override PartName="/ppt/notesSlides/notesSlide132.xml" ContentType="application/vnd.openxmlformats-officedocument.presentationml.notesSlide+xml"/>
  <Override PartName="/ppt/slides/slide133.xml" ContentType="application/vnd.openxmlformats-officedocument.presentationml.slide+xml"/>
  <Override PartName="/ppt/slides/charts/chart132.xml" ContentType="application/vnd.openxmlformats-officedocument.drawingml.chart+xml"/>
  <Override PartName="/ppt/notesSlides/notesSlide133.xml" ContentType="application/vnd.openxmlformats-officedocument.presentationml.notesSlide+xml"/>
  <Override PartName="/ppt/slides/slide134.xml" ContentType="application/vnd.openxmlformats-officedocument.presentationml.slide+xml"/>
  <Override PartName="/ppt/slides/charts/chart133.xml" ContentType="application/vnd.openxmlformats-officedocument.drawingml.chart+xml"/>
  <Override PartName="/ppt/notesSlides/notesSlide134.xml" ContentType="application/vnd.openxmlformats-officedocument.presentationml.notesSlide+xml"/>
  <Override PartName="/ppt/slides/slide135.xml" ContentType="application/vnd.openxmlformats-officedocument.presentationml.slide+xml"/>
  <Override PartName="/ppt/slides/charts/chart134.xml" ContentType="application/vnd.openxmlformats-officedocument.drawingml.chart+xml"/>
  <Override PartName="/ppt/notesSlides/notesSlide135.xml" ContentType="application/vnd.openxmlformats-officedocument.presentationml.notesSlide+xml"/>
  <Override PartName="/ppt/slides/slide136.xml" ContentType="application/vnd.openxmlformats-officedocument.presentationml.slide+xml"/>
  <Override PartName="/ppt/slides/charts/chart135.xml" ContentType="application/vnd.openxmlformats-officedocument.drawingml.chart+xml"/>
  <Override PartName="/ppt/notesSlides/notesSlide136.xml" ContentType="application/vnd.openxmlformats-officedocument.presentationml.notesSlide+xml"/>
  <Override PartName="/ppt/slides/slide137.xml" ContentType="application/vnd.openxmlformats-officedocument.presentationml.slide+xml"/>
  <Override PartName="/ppt/slides/charts/chart136.xml" ContentType="application/vnd.openxmlformats-officedocument.drawingml.chart+xml"/>
  <Override PartName="/ppt/notesSlides/notesSlide137.xml" ContentType="application/vnd.openxmlformats-officedocument.presentationml.notesSlide+xml"/>
  <Override PartName="/ppt/slides/slide138.xml" ContentType="application/vnd.openxmlformats-officedocument.presentationml.slide+xml"/>
  <Override PartName="/ppt/slides/charts/chart137.xml" ContentType="application/vnd.openxmlformats-officedocument.drawingml.chart+xml"/>
  <Override PartName="/ppt/notesSlides/notesSlide138.xml" ContentType="application/vnd.openxmlformats-officedocument.presentationml.notesSlide+xml"/>
  <Override PartName="/ppt/slides/slide139.xml" ContentType="application/vnd.openxmlformats-officedocument.presentationml.slide+xml"/>
  <Override PartName="/ppt/slides/charts/chart138.xml" ContentType="application/vnd.openxmlformats-officedocument.drawingml.chart+xml"/>
  <Override PartName="/ppt/notesSlides/notesSlide139.xml" ContentType="application/vnd.openxmlformats-officedocument.presentationml.notesSlide+xml"/>
  <Override PartName="/ppt/slides/slide13a.xml" ContentType="application/vnd.openxmlformats-officedocument.presentationml.slide+xml"/>
  <Override PartName="/ppt/slides/charts/chart139.xml" ContentType="application/vnd.openxmlformats-officedocument.drawingml.chart+xml"/>
  <Override PartName="/ppt/notesSlides/notesSlide13a.xml" ContentType="application/vnd.openxmlformats-officedocument.presentationml.notesSlide+xml"/>
  <Override PartName="/ppt/slides/slide13b.xml" ContentType="application/vnd.openxmlformats-officedocument.presentationml.slide+xml"/>
  <Override PartName="/ppt/slides/charts/chart13a.xml" ContentType="application/vnd.openxmlformats-officedocument.drawingml.chart+xml"/>
  <Override PartName="/ppt/notesSlides/notesSlide13b.xml" ContentType="application/vnd.openxmlformats-officedocument.presentationml.notesSlide+xml"/>
  <Override PartName="/ppt/slides/slide13c.xml" ContentType="application/vnd.openxmlformats-officedocument.presentationml.slide+xml"/>
  <Override PartName="/ppt/slides/charts/chart13b.xml" ContentType="application/vnd.openxmlformats-officedocument.drawingml.chart+xml"/>
  <Override PartName="/ppt/notesSlides/notesSlide13c.xml" ContentType="application/vnd.openxmlformats-officedocument.presentationml.notesSlide+xml"/>
  <Override PartName="/ppt/slides/slide13d.xml" ContentType="application/vnd.openxmlformats-officedocument.presentationml.slide+xml"/>
  <Override PartName="/ppt/slides/charts/chart13c.xml" ContentType="application/vnd.openxmlformats-officedocument.drawingml.chart+xml"/>
  <Override PartName="/ppt/notesSlides/notesSlide13d.xml" ContentType="application/vnd.openxmlformats-officedocument.presentationml.notesSlide+xml"/>
  <Override PartName="/ppt/slides/slide13e.xml" ContentType="application/vnd.openxmlformats-officedocument.presentationml.slide+xml"/>
  <Override PartName="/ppt/slides/charts/chart13d.xml" ContentType="application/vnd.openxmlformats-officedocument.drawingml.chart+xml"/>
  <Override PartName="/ppt/notesSlides/notesSlide13e.xml" ContentType="application/vnd.openxmlformats-officedocument.presentationml.notesSlide+xml"/>
  <Override PartName="/ppt/slides/slide13f.xml" ContentType="application/vnd.openxmlformats-officedocument.presentationml.slide+xml"/>
  <Override PartName="/ppt/slides/charts/chart13e.xml" ContentType="application/vnd.openxmlformats-officedocument.drawingml.chart+xml"/>
  <Override PartName="/ppt/notesSlides/notesSlide13f.xml" ContentType="application/vnd.openxmlformats-officedocument.presentationml.notesSlide+xml"/>
  <Override PartName="/ppt/slides/slide140.xml" ContentType="application/vnd.openxmlformats-officedocument.presentationml.slide+xml"/>
  <Override PartName="/ppt/slides/charts/chart13f.xml" ContentType="application/vnd.openxmlformats-officedocument.drawingml.chart+xml"/>
  <Override PartName="/ppt/notesSlides/notesSlide1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4" r:id="R50baaa56d1b9403e"/>
    <p:sldId id="265" r:id="R17f3dbcd0f014504"/>
    <p:sldId id="266" r:id="R662e7c817f5349c5"/>
    <p:sldId id="267" r:id="Rb154249467a24d9f"/>
    <p:sldId id="268" r:id="Re8f4729ca13c42c7"/>
    <p:sldId id="269" r:id="R47ca18d25a4c4795"/>
    <p:sldId id="270" r:id="R7a4c240c3c7a49ed"/>
    <p:sldId id="271" r:id="Rb93cdcec07ef4e24"/>
    <p:sldId id="272" r:id="R0b01a6c18b51470a"/>
    <p:sldId id="273" r:id="Rf279d36f131a4b6c"/>
    <p:sldId id="274" r:id="R4c229ed0beec4820"/>
    <p:sldId id="275" r:id="R4af2908d3a174c05"/>
    <p:sldId id="276" r:id="R4f93d031d91d4b3e"/>
    <p:sldId id="277" r:id="R7f74d86d96cf44f2"/>
    <p:sldId id="278" r:id="R0caa5d9ba1f348cc"/>
    <p:sldId id="279" r:id="R07c466f40c684f11"/>
    <p:sldId id="280" r:id="R94b12b538cb34b41"/>
    <p:sldId id="281" r:id="R190996ccabea4d5b"/>
    <p:sldId id="282" r:id="R1731ba9492fe4b04"/>
    <p:sldId id="283" r:id="R81f18c4b1de44d28"/>
    <p:sldId id="284" r:id="Red5192b08e85486a"/>
    <p:sldId id="285" r:id="R951c2b6f1c1b4d90"/>
    <p:sldId id="286" r:id="R402cc38bca9649e7"/>
    <p:sldId id="287" r:id="Rdbc9e13371054592"/>
    <p:sldId id="288" r:id="R47061d3647454510"/>
    <p:sldId id="289" r:id="Rb28eda88a60a4455"/>
    <p:sldId id="290" r:id="Rf4806990d49a4fb0"/>
    <p:sldId id="291" r:id="R53089c16de304825"/>
    <p:sldId id="292" r:id="R8a905f4486674c02"/>
    <p:sldId id="293" r:id="R176e6204a9414293"/>
    <p:sldId id="294" r:id="Ra7e094c50f524afb"/>
    <p:sldId id="295" r:id="R4999236ec4fd4e60"/>
    <p:sldId id="296" r:id="R64ad301bc2924e62"/>
    <p:sldId id="297" r:id="Rdc4a21d399314368"/>
    <p:sldId id="298" r:id="R1078de80015a41f0"/>
    <p:sldId id="299" r:id="Rb360c9f92b02436a"/>
    <p:sldId id="300" r:id="Rc8bb946c6a0b4ec6"/>
    <p:sldId id="301" r:id="Re4e5c165b15a4b54"/>
    <p:sldId id="302" r:id="R69a514c033494e71"/>
    <p:sldId id="303" r:id="R54a9881a08d84489"/>
    <p:sldId id="304" r:id="R24b6865bd93442f2"/>
    <p:sldId id="305" r:id="Rb48116477af34207"/>
    <p:sldId id="306" r:id="R6a2d1ce0720a4b55"/>
    <p:sldId id="307" r:id="R65a321a80d464edb"/>
    <p:sldId id="308" r:id="Ra0f4fa81f65b4d58"/>
    <p:sldId id="309" r:id="Re0e6c937340f4ee9"/>
    <p:sldId id="310" r:id="Rebfbadc5d19445ea"/>
    <p:sldId id="311" r:id="Rc51890ead4044977"/>
    <p:sldId id="312" r:id="Rf697b92da808497d"/>
    <p:sldId id="313" r:id="R262e9e6725e44a26"/>
    <p:sldId id="314" r:id="R82095d249e6a4a9b"/>
    <p:sldId id="315" r:id="Ra4b59c86a0d14223"/>
    <p:sldId id="316" r:id="Rbb6dba9220034b98"/>
    <p:sldId id="317" r:id="R4cd80bc707324a80"/>
    <p:sldId id="318" r:id="R67544772fe504d32"/>
    <p:sldId id="319" r:id="R0fadf6062dc44cf3"/>
    <p:sldId id="320" r:id="R63c0b283b38649b1"/>
    <p:sldId id="321" r:id="R0091a3b309f441b5"/>
    <p:sldId id="322" r:id="R2d656b2f17a14aad"/>
    <p:sldId id="323" r:id="R738331b0582d4e41"/>
    <p:sldId id="324" r:id="R5c4a3c4040654f28"/>
    <p:sldId id="325" r:id="R75b0842189004f49"/>
    <p:sldId id="326" r:id="R6b271a4427d14f1c"/>
    <p:sldId id="327" r:id="R7418845d987c436a"/>
    <p:sldId id="328" r:id="R44c735fd5b1e4d1f"/>
    <p:sldId id="329" r:id="R94c5b18a71eb4312"/>
    <p:sldId id="330" r:id="Re6864ec908fd47b5"/>
    <p:sldId id="331" r:id="Raa29688c649c4617"/>
    <p:sldId id="332" r:id="R221ba1b9ea494558"/>
    <p:sldId id="333" r:id="R31304c4509224b7d"/>
    <p:sldId id="334" r:id="R0618f24707ce40e9"/>
    <p:sldId id="335" r:id="Rc9185271c09e44cb"/>
    <p:sldId id="336" r:id="R55ee881d6be84e2c"/>
    <p:sldId id="337" r:id="R275e89dd974f4217"/>
    <p:sldId id="338" r:id="R6b10ea938bd34313"/>
    <p:sldId id="339" r:id="R2f4496dd33b34d97"/>
    <p:sldId id="340" r:id="R23a21fa3e88c4fd2"/>
    <p:sldId id="341" r:id="Rdb622af2d2a844ce"/>
    <p:sldId id="342" r:id="R6738b89fd2954255"/>
    <p:sldId id="343" r:id="Radef5b84c07e437c"/>
    <p:sldId id="344" r:id="R1c888fb64e3b4061"/>
    <p:sldId id="345" r:id="R3c95df3f7f2f48d9"/>
    <p:sldId id="346" r:id="Re4fea776246e4589"/>
    <p:sldId id="347" r:id="Ref36255282e64222"/>
    <p:sldId id="348" r:id="Rcf35b2e628f545dc"/>
    <p:sldId id="349" r:id="Ref816fe0c0c44e40"/>
    <p:sldId id="350" r:id="R77cf038d859142d5"/>
    <p:sldId id="351" r:id="R5b637b7a7e5a4578"/>
    <p:sldId id="352" r:id="Rb2f4f945014d4fe9"/>
    <p:sldId id="353" r:id="R15eeaa4063824645"/>
    <p:sldId id="354" r:id="R9ff9102744a44d3c"/>
    <p:sldId id="355" r:id="R7ea1976036f04557"/>
    <p:sldId id="356" r:id="R79924d906378451a"/>
    <p:sldId id="357" r:id="R84eaca8a509f42d2"/>
    <p:sldId id="358" r:id="R7e85ac3249044aea"/>
    <p:sldId id="359" r:id="R19ee4ae41c254cee"/>
    <p:sldId id="360" r:id="R339da78910674ad6"/>
    <p:sldId id="361" r:id="R6ae8c1912fe84f5a"/>
    <p:sldId id="362" r:id="R9e8b577280ff495f"/>
    <p:sldId id="363" r:id="R47172cb1fa1748da"/>
    <p:sldId id="364" r:id="R05083b43c27c4469"/>
    <p:sldId id="365" r:id="R800b4621f6b642eb"/>
    <p:sldId id="366" r:id="R8567f60a9aad44fa"/>
    <p:sldId id="367" r:id="Rae4c5ad4fe0b43d4"/>
    <p:sldId id="368" r:id="R5b3908a34c404dae"/>
    <p:sldId id="369" r:id="R2678d90f5a324ccd"/>
    <p:sldId id="370" r:id="R899ca6ce1ac54a03"/>
    <p:sldId id="371" r:id="Rb96d461aa0b74f95"/>
    <p:sldId id="372" r:id="R5bd88d3143cd4268"/>
    <p:sldId id="373" r:id="R9ff7caebec6241f8"/>
    <p:sldId id="374" r:id="Re2ac5d279e5e419b"/>
    <p:sldId id="375" r:id="R65c86d2d949d455e"/>
    <p:sldId id="376" r:id="Rb701ad47bc834dda"/>
    <p:sldId id="377" r:id="R389841834cfa457c"/>
    <p:sldId id="378" r:id="Rad5923d3aec2415e"/>
    <p:sldId id="379" r:id="Ra1e80aeed48946f1"/>
    <p:sldId id="380" r:id="Rcd807b0930774be0"/>
    <p:sldId id="381" r:id="R1f4156df93fc4952"/>
    <p:sldId id="382" r:id="R68cb179b1f384b4c"/>
    <p:sldId id="383" r:id="R5df49c46bfdb4b12"/>
    <p:sldId id="384" r:id="Rb02e9a7ec2274776"/>
    <p:sldId id="385" r:id="Rd5c043a9f6c44ff7"/>
    <p:sldId id="386" r:id="Rda778bae5d694cdd"/>
    <p:sldId id="387" r:id="Re8ba839e801c4587"/>
    <p:sldId id="388" r:id="R4f95739c108846a9"/>
    <p:sldId id="389" r:id="R6d0aca01d84346ce"/>
    <p:sldId id="390" r:id="Rbfb71c501b34431d"/>
    <p:sldId id="391" r:id="Rabdf78942b8e4384"/>
    <p:sldId id="392" r:id="Rea45488ad4cd4bda"/>
    <p:sldId id="393" r:id="R342c48e7316a410f"/>
    <p:sldId id="394" r:id="R6f64c226dc0d49d0"/>
    <p:sldId id="395" r:id="R352f143366fa4edf"/>
    <p:sldId id="396" r:id="Rf5bf85f7148141c6"/>
    <p:sldId id="397" r:id="Rcd0a234a801a40ad"/>
    <p:sldId id="398" r:id="R6a259389578d4e4e"/>
    <p:sldId id="399" r:id="R81a813b7edd04ba3"/>
    <p:sldId id="400" r:id="Ra4a01c81cf3b4fc3"/>
    <p:sldId id="401" r:id="R6ff816a228e346b2"/>
    <p:sldId id="402" r:id="Rdf149a12e3b2489a"/>
    <p:sldId id="403" r:id="R01264e8c5fd04244"/>
    <p:sldId id="404" r:id="Refd146b33ed04bf3"/>
    <p:sldId id="405" r:id="R7dcdc92171e1467a"/>
    <p:sldId id="406" r:id="R8a7026034bf449fd"/>
    <p:sldId id="407" r:id="Ra0b1a6be5aac4a32"/>
    <p:sldId id="408" r:id="Rff5cb3c1d8f247e4"/>
    <p:sldId id="409" r:id="Ra16a74326bd34f3b"/>
    <p:sldId id="410" r:id="Rcf4c8554c0de4fe8"/>
    <p:sldId id="411" r:id="R4675d2d4718f4cd2"/>
    <p:sldId id="412" r:id="Rdd39572a48c84e8e"/>
    <p:sldId id="413" r:id="Rbe58d58490024a9f"/>
    <p:sldId id="414" r:id="R0afa0ce177c54caf"/>
    <p:sldId id="415" r:id="Rb348ba8ed95540be"/>
    <p:sldId id="416" r:id="R2db53330c272405f"/>
    <p:sldId id="417" r:id="Rd9f653ac16d440fb"/>
    <p:sldId id="418" r:id="R82f57d3795b24e1a"/>
    <p:sldId id="419" r:id="Rd20849763593409b"/>
    <p:sldId id="420" r:id="R111d95995a384672"/>
    <p:sldId id="421" r:id="R6339c95bd1b24b46"/>
    <p:sldId id="422" r:id="Ra30fac1f9834494a"/>
    <p:sldId id="423" r:id="R4ccfe2e492b04485"/>
    <p:sldId id="424" r:id="R5775fc6b78d24f9a"/>
    <p:sldId id="425" r:id="Rc2849f9196ec470e"/>
    <p:sldId id="426" r:id="Ra6b8823060424b98"/>
    <p:sldId id="427" r:id="R84b4ef30a5814ab7"/>
    <p:sldId id="428" r:id="Ref01ead660a44fd2"/>
    <p:sldId id="429" r:id="Raebba37a89bc4700"/>
    <p:sldId id="430" r:id="Rcbd56fd5e4e64b83"/>
    <p:sldId id="431" r:id="R2be7c2b0d3804ec1"/>
    <p:sldId id="432" r:id="R9b9a266c6aeb45df"/>
    <p:sldId id="433" r:id="R5d49d578881c4962"/>
    <p:sldId id="434" r:id="Re43ffb5400e24589"/>
    <p:sldId id="435" r:id="R000f94a0ab7a4ad5"/>
    <p:sldId id="436" r:id="Rb7bd512005514320"/>
    <p:sldId id="437" r:id="Rbbb2eab207ca4fe3"/>
    <p:sldId id="438" r:id="R7b60a37982154258"/>
    <p:sldId id="439" r:id="Rd8c8f3610d184230"/>
    <p:sldId id="440" r:id="R70d169304aad464a"/>
    <p:sldId id="441" r:id="Rb4e078e1fe28470d"/>
    <p:sldId id="442" r:id="R002572128f4b4d54"/>
    <p:sldId id="443" r:id="Rafe1afcb7aa2401b"/>
    <p:sldId id="444" r:id="R7bc025caf4384212"/>
    <p:sldId id="445" r:id="R4b30d3dcca2c499f"/>
    <p:sldId id="446" r:id="Ra8ba26061c3b472d"/>
    <p:sldId id="447" r:id="R915ac2f5afff4215"/>
    <p:sldId id="448" r:id="Rf0dd2f58994c4fc2"/>
    <p:sldId id="449" r:id="R13791f15af414786"/>
    <p:sldId id="450" r:id="R2723d46ed7694180"/>
    <p:sldId id="451" r:id="Rb7a394c4d6e94704"/>
    <p:sldId id="452" r:id="Ree6a7695aecb4666"/>
    <p:sldId id="453" r:id="R291f7618551c4441"/>
    <p:sldId id="454" r:id="Reb91d23b9f3d4adf"/>
    <p:sldId id="455" r:id="Rde44a4795fd148a0"/>
    <p:sldId id="456" r:id="Raffea9a1a6ef4c6d"/>
    <p:sldId id="457" r:id="R8a7faa55a3934e98"/>
    <p:sldId id="458" r:id="R9671018aa9644464"/>
    <p:sldId id="459" r:id="Rfb4f2364b85c4521"/>
    <p:sldId id="460" r:id="R71efd558827a432c"/>
    <p:sldId id="461" r:id="Rdc44548739f949cc"/>
    <p:sldId id="462" r:id="R68196eb55096408f"/>
    <p:sldId id="463" r:id="Rb129578e3e1b4ed7"/>
    <p:sldId id="464" r:id="R8e30b12fe40a432b"/>
    <p:sldId id="465" r:id="Rece129a90c834cf4"/>
    <p:sldId id="466" r:id="R068eef4c16834448"/>
    <p:sldId id="467" r:id="Rdf0afa132a74480b"/>
    <p:sldId id="468" r:id="Rc5ab248631a54084"/>
    <p:sldId id="469" r:id="R67100b9121a747a7"/>
    <p:sldId id="470" r:id="Re23b42e0baa14064"/>
    <p:sldId id="471" r:id="R86e755388e88429e"/>
    <p:sldId id="472" r:id="R966cb06aeaa64262"/>
    <p:sldId id="473" r:id="Rbb483ad961e24d1c"/>
    <p:sldId id="474" r:id="Rb0e82a2f30124baa"/>
    <p:sldId id="475" r:id="R19a4ac24e1f44619"/>
    <p:sldId id="476" r:id="R271d7212ae744674"/>
    <p:sldId id="477" r:id="Ra4f2e418448942e1"/>
    <p:sldId id="478" r:id="R32acef1e8ff244e0"/>
    <p:sldId id="479" r:id="Rbd0674c2ee1048a0"/>
    <p:sldId id="480" r:id="R6ce55c90f9c54d91"/>
    <p:sldId id="481" r:id="R5148c27a65024e4c"/>
    <p:sldId id="482" r:id="R60529c4f75d044f4"/>
    <p:sldId id="483" r:id="Rbf73627a55f546b2"/>
    <p:sldId id="484" r:id="R0524e519a17f4596"/>
    <p:sldId id="485" r:id="Rac809e2198654019"/>
    <p:sldId id="486" r:id="R685b872cc1834b51"/>
    <p:sldId id="487" r:id="R753823f94cec4e68"/>
    <p:sldId id="488" r:id="Rd5166fb17bbd428a"/>
    <p:sldId id="489" r:id="Rd691bd007a7842e8"/>
    <p:sldId id="490" r:id="Rb812d73969154bef"/>
    <p:sldId id="491" r:id="R77048d83fb4a4a6b"/>
    <p:sldId id="492" r:id="Rba061083d88346c3"/>
    <p:sldId id="493" r:id="Recf50a04475442b2"/>
    <p:sldId id="494" r:id="R660d400eaf7b4283"/>
    <p:sldId id="495" r:id="Ra5b29bc297244b61"/>
    <p:sldId id="496" r:id="R769b99d80e2e4e29"/>
    <p:sldId id="497" r:id="R855dae03f6014878"/>
    <p:sldId id="498" r:id="Rc66c4b4b99f74c36"/>
    <p:sldId id="499" r:id="Rc22332f2732e43a3"/>
    <p:sldId id="500" r:id="Rcda4a8d14081437f"/>
    <p:sldId id="501" r:id="R400eb95119434c03"/>
    <p:sldId id="502" r:id="Rd3b74b042f8946ec"/>
    <p:sldId id="503" r:id="R4627abc8de424ca0"/>
    <p:sldId id="504" r:id="R725f855e707245fe"/>
    <p:sldId id="505" r:id="R642c2582699c472b"/>
    <p:sldId id="506" r:id="Rfcb55da81b2b4911"/>
    <p:sldId id="507" r:id="R380af370fefe4c22"/>
    <p:sldId id="508" r:id="R46da5e20d3ea44c8"/>
    <p:sldId id="509" r:id="R162ca2d588d74cab"/>
    <p:sldId id="510" r:id="R44a1766d206b4294"/>
    <p:sldId id="511" r:id="R956c573f43c342a9"/>
    <p:sldId id="512" r:id="Rd41d225ed01f4e5e"/>
    <p:sldId id="513" r:id="R4a94327300d54590"/>
    <p:sldId id="514" r:id="R215b4a3020e44d05"/>
    <p:sldId id="515" r:id="R0d5b0335db9e4bed"/>
    <p:sldId id="516" r:id="Rac2071f0efb846d9"/>
    <p:sldId id="517" r:id="Rf4dba0601ca44ab6"/>
    <p:sldId id="518" r:id="R7a4971084b7d4d68"/>
    <p:sldId id="519" r:id="R242c0df13ed14c95"/>
    <p:sldId id="520" r:id="Rd95ca58b9ec44939"/>
    <p:sldId id="521" r:id="R0b61f3aaa6e44e88"/>
    <p:sldId id="522" r:id="R5b8c7085ad804813"/>
    <p:sldId id="523" r:id="R72d43c57403e4ba2"/>
    <p:sldId id="524" r:id="R6912869f38384282"/>
    <p:sldId id="525" r:id="Rda0aac2ca0644db3"/>
    <p:sldId id="526" r:id="Rdb72c10706c147db"/>
    <p:sldId id="527" r:id="R0c650c944f104ac5"/>
    <p:sldId id="528" r:id="R04cc283b014f4adc"/>
    <p:sldId id="529" r:id="R197d4cfcf5e14739"/>
    <p:sldId id="530" r:id="R4d3be610ec0e4558"/>
    <p:sldId id="531" r:id="R96b5a2ed5b384451"/>
    <p:sldId id="532" r:id="Re538986ab2394aed"/>
    <p:sldId id="533" r:id="Reb89d4cd7e164c8f"/>
    <p:sldId id="534" r:id="Reccb1b4562d54645"/>
    <p:sldId id="535" r:id="Rd41bc22d61ca4046"/>
    <p:sldId id="536" r:id="R4cbd87e5695b4245"/>
    <p:sldId id="537" r:id="R37c9deec672948c7"/>
    <p:sldId id="538" r:id="R0fd6963518fd455e"/>
    <p:sldId id="539" r:id="R84478611df1c4f5b"/>
    <p:sldId id="540" r:id="Rc0ed9159cee24e62"/>
    <p:sldId id="541" r:id="R7878dd245e3f4134"/>
    <p:sldId id="542" r:id="R21172fc289244e20"/>
    <p:sldId id="543" r:id="Rd5c36fe560f04dc5"/>
    <p:sldId id="544" r:id="R3fb4759c8a1b4f99"/>
    <p:sldId id="545" r:id="R6ed3e5b54d3c4ff0"/>
    <p:sldId id="546" r:id="R48f6940eb8134e53"/>
    <p:sldId id="547" r:id="Rbf03554ff0c3412f"/>
    <p:sldId id="548" r:id="R2a6fb235ae3046e7"/>
    <p:sldId id="549" r:id="R6ad49836ed554ccb"/>
    <p:sldId id="550" r:id="Rddc50670320348e6"/>
    <p:sldId id="551" r:id="R5b81a628659c4617"/>
    <p:sldId id="552" r:id="R48527506418d459a"/>
    <p:sldId id="553" r:id="R7e1e58e44c23408a"/>
    <p:sldId id="554" r:id="Rf4943aa793344825"/>
    <p:sldId id="555" r:id="R19bd7c1af7d04b1e"/>
    <p:sldId id="556" r:id="R3a1d9074433b4e2f"/>
    <p:sldId id="557" r:id="R6b29cfab5fee448e"/>
    <p:sldId id="558" r:id="R587d1e79c3684111"/>
    <p:sldId id="559" r:id="R9817f591db3f4f94"/>
    <p:sldId id="560" r:id="R145a224486dc42a1"/>
    <p:sldId id="561" r:id="R555e05fcd2dd43a6"/>
    <p:sldId id="562" r:id="R109cb8e4ad604b82"/>
    <p:sldId id="563" r:id="R1fbde58338454af6"/>
    <p:sldId id="564" r:id="Rc562accbd653490d"/>
    <p:sldId id="565" r:id="R41fcdaeb17544965"/>
    <p:sldId id="566" r:id="R20f77e07d8f741b2"/>
    <p:sldId id="567" r:id="Rf8831e0903754468"/>
    <p:sldId id="568" r:id="R4494614069284681"/>
    <p:sldId id="569" r:id="R1ef975994d1d459d"/>
    <p:sldId id="570" r:id="R362d5b87b84648e5"/>
    <p:sldId id="571" r:id="Rc3f328fd11ab4354"/>
    <p:sldId id="572" r:id="Rc1e4f536f24345f6"/>
    <p:sldId id="573" r:id="Rb02a12f5d75a436b"/>
    <p:sldId id="574" r:id="Rb6c02c2d4add42d8"/>
    <p:sldId id="575" r:id="R5cd76a2ed3a54801"/>
    <p:sldId id="576" r:id="Rab7fd9f8ca304ad9"/>
    <p:sldId id="577" r:id="R1a58eed31cd34a65"/>
    <p:sldId id="578" r:id="R403bc345be014fa2"/>
    <p:sldId id="579" r:id="Ra6445ca49932469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01B"/>
    <a:srgbClr val="9B4E9E"/>
    <a:srgbClr val="A3A3A3"/>
    <a:srgbClr val="007889"/>
    <a:srgbClr val="BF311B"/>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4" y="216"/>
      </p:cViewPr>
      <p:guideLst>
        <p:guide orient="horz" pos="2160"/>
        <p:guide pos="384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presProps" Target="presProps.xml" Id="rId8" /><Relationship Type="http://schemas.openxmlformats.org/officeDocument/2006/relationships/notesMaster" Target="notesMasters/notesMaster1.xml" Id="rId7" /><Relationship Type="http://schemas.openxmlformats.org/officeDocument/2006/relationships/slideMaster" Target="slideMasters/slideMaster1.xml" Id="rId1" /><Relationship Type="http://schemas.openxmlformats.org/officeDocument/2006/relationships/tableStyles" Target="tableStyles.xml" Id="rId11" /><Relationship Type="http://schemas.openxmlformats.org/officeDocument/2006/relationships/theme" Target="theme/theme1.xml" Id="rId10" /><Relationship Type="http://schemas.openxmlformats.org/officeDocument/2006/relationships/viewProps" Target="viewProps.xml" Id="rId9" /><Relationship Type="http://schemas.openxmlformats.org/officeDocument/2006/relationships/slide" Target="/ppt/slides/slide5.xml" Id="R50baaa56d1b9403e" /><Relationship Type="http://schemas.openxmlformats.org/officeDocument/2006/relationships/slide" Target="/ppt/slides/slide6.xml" Id="R17f3dbcd0f014504" /><Relationship Type="http://schemas.openxmlformats.org/officeDocument/2006/relationships/slide" Target="/ppt/slides/slide7.xml" Id="R662e7c817f5349c5" /><Relationship Type="http://schemas.openxmlformats.org/officeDocument/2006/relationships/slide" Target="/ppt/slides/slide8.xml" Id="Rb154249467a24d9f" /><Relationship Type="http://schemas.openxmlformats.org/officeDocument/2006/relationships/slide" Target="/ppt/slides/slide9.xml" Id="Re8f4729ca13c42c7" /><Relationship Type="http://schemas.openxmlformats.org/officeDocument/2006/relationships/slide" Target="/ppt/slides/slidea.xml" Id="R47ca18d25a4c4795" /><Relationship Type="http://schemas.openxmlformats.org/officeDocument/2006/relationships/slide" Target="/ppt/slides/slideb.xml" Id="R7a4c240c3c7a49ed" /><Relationship Type="http://schemas.openxmlformats.org/officeDocument/2006/relationships/slide" Target="/ppt/slides/slidec.xml" Id="Rb93cdcec07ef4e24" /><Relationship Type="http://schemas.openxmlformats.org/officeDocument/2006/relationships/slide" Target="/ppt/slides/slided.xml" Id="R0b01a6c18b51470a" /><Relationship Type="http://schemas.openxmlformats.org/officeDocument/2006/relationships/slide" Target="/ppt/slides/slidee.xml" Id="Rf279d36f131a4b6c" /><Relationship Type="http://schemas.openxmlformats.org/officeDocument/2006/relationships/slide" Target="/ppt/slides/slidef.xml" Id="R4c229ed0beec4820" /><Relationship Type="http://schemas.openxmlformats.org/officeDocument/2006/relationships/slide" Target="/ppt/slides/slide10.xml" Id="R4af2908d3a174c05" /><Relationship Type="http://schemas.openxmlformats.org/officeDocument/2006/relationships/slide" Target="/ppt/slides/slide11.xml" Id="R4f93d031d91d4b3e" /><Relationship Type="http://schemas.openxmlformats.org/officeDocument/2006/relationships/slide" Target="/ppt/slides/slide12.xml" Id="R7f74d86d96cf44f2" /><Relationship Type="http://schemas.openxmlformats.org/officeDocument/2006/relationships/slide" Target="/ppt/slides/slide13.xml" Id="R0caa5d9ba1f348cc" /><Relationship Type="http://schemas.openxmlformats.org/officeDocument/2006/relationships/slide" Target="/ppt/slides/slide14.xml" Id="R07c466f40c684f11" /><Relationship Type="http://schemas.openxmlformats.org/officeDocument/2006/relationships/slide" Target="/ppt/slides/slide15.xml" Id="R94b12b538cb34b41" /><Relationship Type="http://schemas.openxmlformats.org/officeDocument/2006/relationships/slide" Target="/ppt/slides/slide16.xml" Id="R190996ccabea4d5b" /><Relationship Type="http://schemas.openxmlformats.org/officeDocument/2006/relationships/slide" Target="/ppt/slides/slide17.xml" Id="R1731ba9492fe4b04" /><Relationship Type="http://schemas.openxmlformats.org/officeDocument/2006/relationships/slide" Target="/ppt/slides/slide18.xml" Id="R81f18c4b1de44d28" /><Relationship Type="http://schemas.openxmlformats.org/officeDocument/2006/relationships/slide" Target="/ppt/slides/slide19.xml" Id="Red5192b08e85486a" /><Relationship Type="http://schemas.openxmlformats.org/officeDocument/2006/relationships/slide" Target="/ppt/slides/slide1a.xml" Id="R951c2b6f1c1b4d90" /><Relationship Type="http://schemas.openxmlformats.org/officeDocument/2006/relationships/slide" Target="/ppt/slides/slide1b.xml" Id="R402cc38bca9649e7" /><Relationship Type="http://schemas.openxmlformats.org/officeDocument/2006/relationships/slide" Target="/ppt/slides/slide1c.xml" Id="Rdbc9e13371054592" /><Relationship Type="http://schemas.openxmlformats.org/officeDocument/2006/relationships/slide" Target="/ppt/slides/slide1d.xml" Id="R47061d3647454510" /><Relationship Type="http://schemas.openxmlformats.org/officeDocument/2006/relationships/slide" Target="/ppt/slides/slide1e.xml" Id="Rb28eda88a60a4455" /><Relationship Type="http://schemas.openxmlformats.org/officeDocument/2006/relationships/slide" Target="/ppt/slides/slide1f.xml" Id="Rf4806990d49a4fb0" /><Relationship Type="http://schemas.openxmlformats.org/officeDocument/2006/relationships/slide" Target="/ppt/slides/slide20.xml" Id="R53089c16de304825" /><Relationship Type="http://schemas.openxmlformats.org/officeDocument/2006/relationships/slide" Target="/ppt/slides/slide21.xml" Id="R8a905f4486674c02" /><Relationship Type="http://schemas.openxmlformats.org/officeDocument/2006/relationships/slide" Target="/ppt/slides/slide22.xml" Id="R176e6204a9414293" /><Relationship Type="http://schemas.openxmlformats.org/officeDocument/2006/relationships/slide" Target="/ppt/slides/slide23.xml" Id="Ra7e094c50f524afb" /><Relationship Type="http://schemas.openxmlformats.org/officeDocument/2006/relationships/slide" Target="/ppt/slides/slide24.xml" Id="R4999236ec4fd4e60" /><Relationship Type="http://schemas.openxmlformats.org/officeDocument/2006/relationships/slide" Target="/ppt/slides/slide25.xml" Id="R64ad301bc2924e62" /><Relationship Type="http://schemas.openxmlformats.org/officeDocument/2006/relationships/slide" Target="/ppt/slides/slide26.xml" Id="Rdc4a21d399314368" /><Relationship Type="http://schemas.openxmlformats.org/officeDocument/2006/relationships/slide" Target="/ppt/slides/slide27.xml" Id="R1078de80015a41f0" /><Relationship Type="http://schemas.openxmlformats.org/officeDocument/2006/relationships/slide" Target="/ppt/slides/slide28.xml" Id="Rb360c9f92b02436a" /><Relationship Type="http://schemas.openxmlformats.org/officeDocument/2006/relationships/slide" Target="/ppt/slides/slide29.xml" Id="Rc8bb946c6a0b4ec6" /><Relationship Type="http://schemas.openxmlformats.org/officeDocument/2006/relationships/slide" Target="/ppt/slides/slide2a.xml" Id="Re4e5c165b15a4b54" /><Relationship Type="http://schemas.openxmlformats.org/officeDocument/2006/relationships/slide" Target="/ppt/slides/slide2b.xml" Id="R69a514c033494e71" /><Relationship Type="http://schemas.openxmlformats.org/officeDocument/2006/relationships/slide" Target="/ppt/slides/slide2c.xml" Id="R54a9881a08d84489" /><Relationship Type="http://schemas.openxmlformats.org/officeDocument/2006/relationships/slide" Target="/ppt/slides/slide2d.xml" Id="R24b6865bd93442f2" /><Relationship Type="http://schemas.openxmlformats.org/officeDocument/2006/relationships/slide" Target="/ppt/slides/slide2e.xml" Id="Rb48116477af34207" /><Relationship Type="http://schemas.openxmlformats.org/officeDocument/2006/relationships/slide" Target="/ppt/slides/slide2f.xml" Id="R6a2d1ce0720a4b55" /><Relationship Type="http://schemas.openxmlformats.org/officeDocument/2006/relationships/slide" Target="/ppt/slides/slide30.xml" Id="R65a321a80d464edb" /><Relationship Type="http://schemas.openxmlformats.org/officeDocument/2006/relationships/slide" Target="/ppt/slides/slide31.xml" Id="Ra0f4fa81f65b4d58" /><Relationship Type="http://schemas.openxmlformats.org/officeDocument/2006/relationships/slide" Target="/ppt/slides/slide32.xml" Id="Re0e6c937340f4ee9" /><Relationship Type="http://schemas.openxmlformats.org/officeDocument/2006/relationships/slide" Target="/ppt/slides/slide33.xml" Id="Rebfbadc5d19445ea" /><Relationship Type="http://schemas.openxmlformats.org/officeDocument/2006/relationships/slide" Target="/ppt/slides/slide34.xml" Id="Rc51890ead4044977" /><Relationship Type="http://schemas.openxmlformats.org/officeDocument/2006/relationships/slide" Target="/ppt/slides/slide35.xml" Id="Rf697b92da808497d" /><Relationship Type="http://schemas.openxmlformats.org/officeDocument/2006/relationships/slide" Target="/ppt/slides/slide36.xml" Id="R262e9e6725e44a26" /><Relationship Type="http://schemas.openxmlformats.org/officeDocument/2006/relationships/slide" Target="/ppt/slides/slide37.xml" Id="R82095d249e6a4a9b" /><Relationship Type="http://schemas.openxmlformats.org/officeDocument/2006/relationships/slide" Target="/ppt/slides/slide38.xml" Id="Ra4b59c86a0d14223" /><Relationship Type="http://schemas.openxmlformats.org/officeDocument/2006/relationships/slide" Target="/ppt/slides/slide39.xml" Id="Rbb6dba9220034b98" /><Relationship Type="http://schemas.openxmlformats.org/officeDocument/2006/relationships/slide" Target="/ppt/slides/slide3a.xml" Id="R4cd80bc707324a80" /><Relationship Type="http://schemas.openxmlformats.org/officeDocument/2006/relationships/slide" Target="/ppt/slides/slide3b.xml" Id="R67544772fe504d32" /><Relationship Type="http://schemas.openxmlformats.org/officeDocument/2006/relationships/slide" Target="/ppt/slides/slide3c.xml" Id="R0fadf6062dc44cf3" /><Relationship Type="http://schemas.openxmlformats.org/officeDocument/2006/relationships/slide" Target="/ppt/slides/slide3d.xml" Id="R63c0b283b38649b1" /><Relationship Type="http://schemas.openxmlformats.org/officeDocument/2006/relationships/slide" Target="/ppt/slides/slide3e.xml" Id="R0091a3b309f441b5" /><Relationship Type="http://schemas.openxmlformats.org/officeDocument/2006/relationships/slide" Target="/ppt/slides/slide3f.xml" Id="R2d656b2f17a14aad" /><Relationship Type="http://schemas.openxmlformats.org/officeDocument/2006/relationships/slide" Target="/ppt/slides/slide40.xml" Id="R738331b0582d4e41" /><Relationship Type="http://schemas.openxmlformats.org/officeDocument/2006/relationships/slide" Target="/ppt/slides/slide41.xml" Id="R5c4a3c4040654f28" /><Relationship Type="http://schemas.openxmlformats.org/officeDocument/2006/relationships/slide" Target="/ppt/slides/slide42.xml" Id="R75b0842189004f49" /><Relationship Type="http://schemas.openxmlformats.org/officeDocument/2006/relationships/slide" Target="/ppt/slides/slide43.xml" Id="R6b271a4427d14f1c" /><Relationship Type="http://schemas.openxmlformats.org/officeDocument/2006/relationships/slide" Target="/ppt/slides/slide44.xml" Id="R7418845d987c436a" /><Relationship Type="http://schemas.openxmlformats.org/officeDocument/2006/relationships/slide" Target="/ppt/slides/slide45.xml" Id="R44c735fd5b1e4d1f" /><Relationship Type="http://schemas.openxmlformats.org/officeDocument/2006/relationships/slide" Target="/ppt/slides/slide46.xml" Id="R94c5b18a71eb4312" /><Relationship Type="http://schemas.openxmlformats.org/officeDocument/2006/relationships/slide" Target="/ppt/slides/slide47.xml" Id="Re6864ec908fd47b5" /><Relationship Type="http://schemas.openxmlformats.org/officeDocument/2006/relationships/slide" Target="/ppt/slides/slide48.xml" Id="Raa29688c649c4617" /><Relationship Type="http://schemas.openxmlformats.org/officeDocument/2006/relationships/slide" Target="/ppt/slides/slide49.xml" Id="R221ba1b9ea494558" /><Relationship Type="http://schemas.openxmlformats.org/officeDocument/2006/relationships/slide" Target="/ppt/slides/slide4a.xml" Id="R31304c4509224b7d" /><Relationship Type="http://schemas.openxmlformats.org/officeDocument/2006/relationships/slide" Target="/ppt/slides/slide4b.xml" Id="R0618f24707ce40e9" /><Relationship Type="http://schemas.openxmlformats.org/officeDocument/2006/relationships/slide" Target="/ppt/slides/slide4c.xml" Id="Rc9185271c09e44cb" /><Relationship Type="http://schemas.openxmlformats.org/officeDocument/2006/relationships/slide" Target="/ppt/slides/slide4d.xml" Id="R55ee881d6be84e2c" /><Relationship Type="http://schemas.openxmlformats.org/officeDocument/2006/relationships/slide" Target="/ppt/slides/slide4e.xml" Id="R275e89dd974f4217" /><Relationship Type="http://schemas.openxmlformats.org/officeDocument/2006/relationships/slide" Target="/ppt/slides/slide4f.xml" Id="R6b10ea938bd34313" /><Relationship Type="http://schemas.openxmlformats.org/officeDocument/2006/relationships/slide" Target="/ppt/slides/slide50.xml" Id="R2f4496dd33b34d97" /><Relationship Type="http://schemas.openxmlformats.org/officeDocument/2006/relationships/slide" Target="/ppt/slides/slide51.xml" Id="R23a21fa3e88c4fd2" /><Relationship Type="http://schemas.openxmlformats.org/officeDocument/2006/relationships/slide" Target="/ppt/slides/slide52.xml" Id="Rdb622af2d2a844ce" /><Relationship Type="http://schemas.openxmlformats.org/officeDocument/2006/relationships/slide" Target="/ppt/slides/slide53.xml" Id="R6738b89fd2954255" /><Relationship Type="http://schemas.openxmlformats.org/officeDocument/2006/relationships/slide" Target="/ppt/slides/slide54.xml" Id="Radef5b84c07e437c" /><Relationship Type="http://schemas.openxmlformats.org/officeDocument/2006/relationships/slide" Target="/ppt/slides/slide55.xml" Id="R1c888fb64e3b4061" /><Relationship Type="http://schemas.openxmlformats.org/officeDocument/2006/relationships/slide" Target="/ppt/slides/slide56.xml" Id="R3c95df3f7f2f48d9" /><Relationship Type="http://schemas.openxmlformats.org/officeDocument/2006/relationships/slide" Target="/ppt/slides/slide57.xml" Id="Re4fea776246e4589" /><Relationship Type="http://schemas.openxmlformats.org/officeDocument/2006/relationships/slide" Target="/ppt/slides/slide58.xml" Id="Ref36255282e64222" /><Relationship Type="http://schemas.openxmlformats.org/officeDocument/2006/relationships/slide" Target="/ppt/slides/slide59.xml" Id="Rcf35b2e628f545dc" /><Relationship Type="http://schemas.openxmlformats.org/officeDocument/2006/relationships/slide" Target="/ppt/slides/slide5a.xml" Id="Ref816fe0c0c44e40" /><Relationship Type="http://schemas.openxmlformats.org/officeDocument/2006/relationships/slide" Target="/ppt/slides/slide5b.xml" Id="R77cf038d859142d5" /><Relationship Type="http://schemas.openxmlformats.org/officeDocument/2006/relationships/slide" Target="/ppt/slides/slide5c.xml" Id="R5b637b7a7e5a4578" /><Relationship Type="http://schemas.openxmlformats.org/officeDocument/2006/relationships/slide" Target="/ppt/slides/slide5d.xml" Id="Rb2f4f945014d4fe9" /><Relationship Type="http://schemas.openxmlformats.org/officeDocument/2006/relationships/slide" Target="/ppt/slides/slide5e.xml" Id="R15eeaa4063824645" /><Relationship Type="http://schemas.openxmlformats.org/officeDocument/2006/relationships/slide" Target="/ppt/slides/slide5f.xml" Id="R9ff9102744a44d3c" /><Relationship Type="http://schemas.openxmlformats.org/officeDocument/2006/relationships/slide" Target="/ppt/slides/slide60.xml" Id="R7ea1976036f04557" /><Relationship Type="http://schemas.openxmlformats.org/officeDocument/2006/relationships/slide" Target="/ppt/slides/slide61.xml" Id="R79924d906378451a" /><Relationship Type="http://schemas.openxmlformats.org/officeDocument/2006/relationships/slide" Target="/ppt/slides/slide62.xml" Id="R84eaca8a509f42d2" /><Relationship Type="http://schemas.openxmlformats.org/officeDocument/2006/relationships/slide" Target="/ppt/slides/slide63.xml" Id="R7e85ac3249044aea" /><Relationship Type="http://schemas.openxmlformats.org/officeDocument/2006/relationships/slide" Target="/ppt/slides/slide64.xml" Id="R19ee4ae41c254cee" /><Relationship Type="http://schemas.openxmlformats.org/officeDocument/2006/relationships/slide" Target="/ppt/slides/slide65.xml" Id="R339da78910674ad6" /><Relationship Type="http://schemas.openxmlformats.org/officeDocument/2006/relationships/slide" Target="/ppt/slides/slide66.xml" Id="R6ae8c1912fe84f5a" /><Relationship Type="http://schemas.openxmlformats.org/officeDocument/2006/relationships/slide" Target="/ppt/slides/slide67.xml" Id="R9e8b577280ff495f" /><Relationship Type="http://schemas.openxmlformats.org/officeDocument/2006/relationships/slide" Target="/ppt/slides/slide68.xml" Id="R47172cb1fa1748da" /><Relationship Type="http://schemas.openxmlformats.org/officeDocument/2006/relationships/slide" Target="/ppt/slides/slide69.xml" Id="R05083b43c27c4469" /><Relationship Type="http://schemas.openxmlformats.org/officeDocument/2006/relationships/slide" Target="/ppt/slides/slide6a.xml" Id="R800b4621f6b642eb" /><Relationship Type="http://schemas.openxmlformats.org/officeDocument/2006/relationships/slide" Target="/ppt/slides/slide6b.xml" Id="R8567f60a9aad44fa" /><Relationship Type="http://schemas.openxmlformats.org/officeDocument/2006/relationships/slide" Target="/ppt/slides/slide6c.xml" Id="Rae4c5ad4fe0b43d4" /><Relationship Type="http://schemas.openxmlformats.org/officeDocument/2006/relationships/slide" Target="/ppt/slides/slide6d.xml" Id="R5b3908a34c404dae" /><Relationship Type="http://schemas.openxmlformats.org/officeDocument/2006/relationships/slide" Target="/ppt/slides/slide6e.xml" Id="R2678d90f5a324ccd" /><Relationship Type="http://schemas.openxmlformats.org/officeDocument/2006/relationships/slide" Target="/ppt/slides/slide6f.xml" Id="R899ca6ce1ac54a03" /><Relationship Type="http://schemas.openxmlformats.org/officeDocument/2006/relationships/slide" Target="/ppt/slides/slide70.xml" Id="Rb96d461aa0b74f95" /><Relationship Type="http://schemas.openxmlformats.org/officeDocument/2006/relationships/slide" Target="/ppt/slides/slide71.xml" Id="R5bd88d3143cd4268" /><Relationship Type="http://schemas.openxmlformats.org/officeDocument/2006/relationships/slide" Target="/ppt/slides/slide72.xml" Id="R9ff7caebec6241f8" /><Relationship Type="http://schemas.openxmlformats.org/officeDocument/2006/relationships/slide" Target="/ppt/slides/slide73.xml" Id="Re2ac5d279e5e419b" /><Relationship Type="http://schemas.openxmlformats.org/officeDocument/2006/relationships/slide" Target="/ppt/slides/slide74.xml" Id="R65c86d2d949d455e" /><Relationship Type="http://schemas.openxmlformats.org/officeDocument/2006/relationships/slide" Target="/ppt/slides/slide75.xml" Id="Rb701ad47bc834dda" /><Relationship Type="http://schemas.openxmlformats.org/officeDocument/2006/relationships/slide" Target="/ppt/slides/slide76.xml" Id="R389841834cfa457c" /><Relationship Type="http://schemas.openxmlformats.org/officeDocument/2006/relationships/slide" Target="/ppt/slides/slide77.xml" Id="Rad5923d3aec2415e" /><Relationship Type="http://schemas.openxmlformats.org/officeDocument/2006/relationships/slide" Target="/ppt/slides/slide78.xml" Id="Ra1e80aeed48946f1" /><Relationship Type="http://schemas.openxmlformats.org/officeDocument/2006/relationships/slide" Target="/ppt/slides/slide79.xml" Id="Rcd807b0930774be0" /><Relationship Type="http://schemas.openxmlformats.org/officeDocument/2006/relationships/slide" Target="/ppt/slides/slide7a.xml" Id="R1f4156df93fc4952" /><Relationship Type="http://schemas.openxmlformats.org/officeDocument/2006/relationships/slide" Target="/ppt/slides/slide7b.xml" Id="R68cb179b1f384b4c" /><Relationship Type="http://schemas.openxmlformats.org/officeDocument/2006/relationships/slide" Target="/ppt/slides/slide7c.xml" Id="R5df49c46bfdb4b12" /><Relationship Type="http://schemas.openxmlformats.org/officeDocument/2006/relationships/slide" Target="/ppt/slides/slide7d.xml" Id="Rb02e9a7ec2274776" /><Relationship Type="http://schemas.openxmlformats.org/officeDocument/2006/relationships/slide" Target="/ppt/slides/slide7e.xml" Id="Rd5c043a9f6c44ff7" /><Relationship Type="http://schemas.openxmlformats.org/officeDocument/2006/relationships/slide" Target="/ppt/slides/slide7f.xml" Id="Rda778bae5d694cdd" /><Relationship Type="http://schemas.openxmlformats.org/officeDocument/2006/relationships/slide" Target="/ppt/slides/slide80.xml" Id="Re8ba839e801c4587" /><Relationship Type="http://schemas.openxmlformats.org/officeDocument/2006/relationships/slide" Target="/ppt/slides/slide81.xml" Id="R4f95739c108846a9" /><Relationship Type="http://schemas.openxmlformats.org/officeDocument/2006/relationships/slide" Target="/ppt/slides/slide82.xml" Id="R6d0aca01d84346ce" /><Relationship Type="http://schemas.openxmlformats.org/officeDocument/2006/relationships/slide" Target="/ppt/slides/slide83.xml" Id="Rbfb71c501b34431d" /><Relationship Type="http://schemas.openxmlformats.org/officeDocument/2006/relationships/slide" Target="/ppt/slides/slide84.xml" Id="Rabdf78942b8e4384" /><Relationship Type="http://schemas.openxmlformats.org/officeDocument/2006/relationships/slide" Target="/ppt/slides/slide85.xml" Id="Rea45488ad4cd4bda" /><Relationship Type="http://schemas.openxmlformats.org/officeDocument/2006/relationships/slide" Target="/ppt/slides/slide86.xml" Id="R342c48e7316a410f" /><Relationship Type="http://schemas.openxmlformats.org/officeDocument/2006/relationships/slide" Target="/ppt/slides/slide87.xml" Id="R6f64c226dc0d49d0" /><Relationship Type="http://schemas.openxmlformats.org/officeDocument/2006/relationships/slide" Target="/ppt/slides/slide88.xml" Id="R352f143366fa4edf" /><Relationship Type="http://schemas.openxmlformats.org/officeDocument/2006/relationships/slide" Target="/ppt/slides/slide89.xml" Id="Rf5bf85f7148141c6" /><Relationship Type="http://schemas.openxmlformats.org/officeDocument/2006/relationships/slide" Target="/ppt/slides/slide8a.xml" Id="Rcd0a234a801a40ad" /><Relationship Type="http://schemas.openxmlformats.org/officeDocument/2006/relationships/slide" Target="/ppt/slides/slide8b.xml" Id="R6a259389578d4e4e" /><Relationship Type="http://schemas.openxmlformats.org/officeDocument/2006/relationships/slide" Target="/ppt/slides/slide8c.xml" Id="R81a813b7edd04ba3" /><Relationship Type="http://schemas.openxmlformats.org/officeDocument/2006/relationships/slide" Target="/ppt/slides/slide8d.xml" Id="Ra4a01c81cf3b4fc3" /><Relationship Type="http://schemas.openxmlformats.org/officeDocument/2006/relationships/slide" Target="/ppt/slides/slide8e.xml" Id="R6ff816a228e346b2" /><Relationship Type="http://schemas.openxmlformats.org/officeDocument/2006/relationships/slide" Target="/ppt/slides/slide8f.xml" Id="Rdf149a12e3b2489a" /><Relationship Type="http://schemas.openxmlformats.org/officeDocument/2006/relationships/slide" Target="/ppt/slides/slide90.xml" Id="R01264e8c5fd04244" /><Relationship Type="http://schemas.openxmlformats.org/officeDocument/2006/relationships/slide" Target="/ppt/slides/slide91.xml" Id="Refd146b33ed04bf3" /><Relationship Type="http://schemas.openxmlformats.org/officeDocument/2006/relationships/slide" Target="/ppt/slides/slide92.xml" Id="R7dcdc92171e1467a" /><Relationship Type="http://schemas.openxmlformats.org/officeDocument/2006/relationships/slide" Target="/ppt/slides/slide93.xml" Id="R8a7026034bf449fd" /><Relationship Type="http://schemas.openxmlformats.org/officeDocument/2006/relationships/slide" Target="/ppt/slides/slide94.xml" Id="Ra0b1a6be5aac4a32" /><Relationship Type="http://schemas.openxmlformats.org/officeDocument/2006/relationships/slide" Target="/ppt/slides/slide95.xml" Id="Rff5cb3c1d8f247e4" /><Relationship Type="http://schemas.openxmlformats.org/officeDocument/2006/relationships/slide" Target="/ppt/slides/slide96.xml" Id="Ra16a74326bd34f3b" /><Relationship Type="http://schemas.openxmlformats.org/officeDocument/2006/relationships/slide" Target="/ppt/slides/slide97.xml" Id="Rcf4c8554c0de4fe8" /><Relationship Type="http://schemas.openxmlformats.org/officeDocument/2006/relationships/slide" Target="/ppt/slides/slide98.xml" Id="R4675d2d4718f4cd2" /><Relationship Type="http://schemas.openxmlformats.org/officeDocument/2006/relationships/slide" Target="/ppt/slides/slide99.xml" Id="Rdd39572a48c84e8e" /><Relationship Type="http://schemas.openxmlformats.org/officeDocument/2006/relationships/slide" Target="/ppt/slides/slide9a.xml" Id="Rbe58d58490024a9f" /><Relationship Type="http://schemas.openxmlformats.org/officeDocument/2006/relationships/slide" Target="/ppt/slides/slide9b.xml" Id="R0afa0ce177c54caf" /><Relationship Type="http://schemas.openxmlformats.org/officeDocument/2006/relationships/slide" Target="/ppt/slides/slide9c.xml" Id="Rb348ba8ed95540be" /><Relationship Type="http://schemas.openxmlformats.org/officeDocument/2006/relationships/slide" Target="/ppt/slides/slide9d.xml" Id="R2db53330c272405f" /><Relationship Type="http://schemas.openxmlformats.org/officeDocument/2006/relationships/slide" Target="/ppt/slides/slide9e.xml" Id="Rd9f653ac16d440fb" /><Relationship Type="http://schemas.openxmlformats.org/officeDocument/2006/relationships/slide" Target="/ppt/slides/slide9f.xml" Id="R82f57d3795b24e1a" /><Relationship Type="http://schemas.openxmlformats.org/officeDocument/2006/relationships/slide" Target="/ppt/slides/slidea0.xml" Id="Rd20849763593409b" /><Relationship Type="http://schemas.openxmlformats.org/officeDocument/2006/relationships/slide" Target="/ppt/slides/slidea1.xml" Id="R111d95995a384672" /><Relationship Type="http://schemas.openxmlformats.org/officeDocument/2006/relationships/slide" Target="/ppt/slides/slidea2.xml" Id="R6339c95bd1b24b46" /><Relationship Type="http://schemas.openxmlformats.org/officeDocument/2006/relationships/slide" Target="/ppt/slides/slidea3.xml" Id="Ra30fac1f9834494a" /><Relationship Type="http://schemas.openxmlformats.org/officeDocument/2006/relationships/slide" Target="/ppt/slides/slidea4.xml" Id="R4ccfe2e492b04485" /><Relationship Type="http://schemas.openxmlformats.org/officeDocument/2006/relationships/slide" Target="/ppt/slides/slidea5.xml" Id="R5775fc6b78d24f9a" /><Relationship Type="http://schemas.openxmlformats.org/officeDocument/2006/relationships/slide" Target="/ppt/slides/slidea6.xml" Id="Rc2849f9196ec470e" /><Relationship Type="http://schemas.openxmlformats.org/officeDocument/2006/relationships/slide" Target="/ppt/slides/slidea7.xml" Id="Ra6b8823060424b98" /><Relationship Type="http://schemas.openxmlformats.org/officeDocument/2006/relationships/slide" Target="/ppt/slides/slidea8.xml" Id="R84b4ef30a5814ab7" /><Relationship Type="http://schemas.openxmlformats.org/officeDocument/2006/relationships/slide" Target="/ppt/slides/slidea9.xml" Id="Ref01ead660a44fd2" /><Relationship Type="http://schemas.openxmlformats.org/officeDocument/2006/relationships/slide" Target="/ppt/slides/slideaa.xml" Id="Raebba37a89bc4700" /><Relationship Type="http://schemas.openxmlformats.org/officeDocument/2006/relationships/slide" Target="/ppt/slides/slideab.xml" Id="Rcbd56fd5e4e64b83" /><Relationship Type="http://schemas.openxmlformats.org/officeDocument/2006/relationships/slide" Target="/ppt/slides/slideac.xml" Id="R2be7c2b0d3804ec1" /><Relationship Type="http://schemas.openxmlformats.org/officeDocument/2006/relationships/slide" Target="/ppt/slides/slidead.xml" Id="R9b9a266c6aeb45df" /><Relationship Type="http://schemas.openxmlformats.org/officeDocument/2006/relationships/slide" Target="/ppt/slides/slideae.xml" Id="R5d49d578881c4962" /><Relationship Type="http://schemas.openxmlformats.org/officeDocument/2006/relationships/slide" Target="/ppt/slides/slideaf.xml" Id="Re43ffb5400e24589" /><Relationship Type="http://schemas.openxmlformats.org/officeDocument/2006/relationships/slide" Target="/ppt/slides/slideb0.xml" Id="R000f94a0ab7a4ad5" /><Relationship Type="http://schemas.openxmlformats.org/officeDocument/2006/relationships/slide" Target="/ppt/slides/slideb1.xml" Id="Rb7bd512005514320" /><Relationship Type="http://schemas.openxmlformats.org/officeDocument/2006/relationships/slide" Target="/ppt/slides/slideb2.xml" Id="Rbbb2eab207ca4fe3" /><Relationship Type="http://schemas.openxmlformats.org/officeDocument/2006/relationships/slide" Target="/ppt/slides/slideb3.xml" Id="R7b60a37982154258" /><Relationship Type="http://schemas.openxmlformats.org/officeDocument/2006/relationships/slide" Target="/ppt/slides/slideb4.xml" Id="Rd8c8f3610d184230" /><Relationship Type="http://schemas.openxmlformats.org/officeDocument/2006/relationships/slide" Target="/ppt/slides/slideb5.xml" Id="R70d169304aad464a" /><Relationship Type="http://schemas.openxmlformats.org/officeDocument/2006/relationships/slide" Target="/ppt/slides/slideb6.xml" Id="Rb4e078e1fe28470d" /><Relationship Type="http://schemas.openxmlformats.org/officeDocument/2006/relationships/slide" Target="/ppt/slides/slideb7.xml" Id="R002572128f4b4d54" /><Relationship Type="http://schemas.openxmlformats.org/officeDocument/2006/relationships/slide" Target="/ppt/slides/slideb8.xml" Id="Rafe1afcb7aa2401b" /><Relationship Type="http://schemas.openxmlformats.org/officeDocument/2006/relationships/slide" Target="/ppt/slides/slideb9.xml" Id="R7bc025caf4384212" /><Relationship Type="http://schemas.openxmlformats.org/officeDocument/2006/relationships/slide" Target="/ppt/slides/slideba.xml" Id="R4b30d3dcca2c499f" /><Relationship Type="http://schemas.openxmlformats.org/officeDocument/2006/relationships/slide" Target="/ppt/slides/slidebb.xml" Id="Ra8ba26061c3b472d" /><Relationship Type="http://schemas.openxmlformats.org/officeDocument/2006/relationships/slide" Target="/ppt/slides/slidebc.xml" Id="R915ac2f5afff4215" /><Relationship Type="http://schemas.openxmlformats.org/officeDocument/2006/relationships/slide" Target="/ppt/slides/slidebd.xml" Id="Rf0dd2f58994c4fc2" /><Relationship Type="http://schemas.openxmlformats.org/officeDocument/2006/relationships/slide" Target="/ppt/slides/slidebe.xml" Id="R13791f15af414786" /><Relationship Type="http://schemas.openxmlformats.org/officeDocument/2006/relationships/slide" Target="/ppt/slides/slidebf.xml" Id="R2723d46ed7694180" /><Relationship Type="http://schemas.openxmlformats.org/officeDocument/2006/relationships/slide" Target="/ppt/slides/slidec0.xml" Id="Rb7a394c4d6e94704" /><Relationship Type="http://schemas.openxmlformats.org/officeDocument/2006/relationships/slide" Target="/ppt/slides/slidec1.xml" Id="Ree6a7695aecb4666" /><Relationship Type="http://schemas.openxmlformats.org/officeDocument/2006/relationships/slide" Target="/ppt/slides/slidec2.xml" Id="R291f7618551c4441" /><Relationship Type="http://schemas.openxmlformats.org/officeDocument/2006/relationships/slide" Target="/ppt/slides/slidec3.xml" Id="Reb91d23b9f3d4adf" /><Relationship Type="http://schemas.openxmlformats.org/officeDocument/2006/relationships/slide" Target="/ppt/slides/slidec4.xml" Id="Rde44a4795fd148a0" /><Relationship Type="http://schemas.openxmlformats.org/officeDocument/2006/relationships/slide" Target="/ppt/slides/slidec5.xml" Id="Raffea9a1a6ef4c6d" /><Relationship Type="http://schemas.openxmlformats.org/officeDocument/2006/relationships/slide" Target="/ppt/slides/slidec6.xml" Id="R8a7faa55a3934e98" /><Relationship Type="http://schemas.openxmlformats.org/officeDocument/2006/relationships/slide" Target="/ppt/slides/slidec7.xml" Id="R9671018aa9644464" /><Relationship Type="http://schemas.openxmlformats.org/officeDocument/2006/relationships/slide" Target="/ppt/slides/slidec8.xml" Id="Rfb4f2364b85c4521" /><Relationship Type="http://schemas.openxmlformats.org/officeDocument/2006/relationships/slide" Target="/ppt/slides/slidec9.xml" Id="R71efd558827a432c" /><Relationship Type="http://schemas.openxmlformats.org/officeDocument/2006/relationships/slide" Target="/ppt/slides/slideca.xml" Id="Rdc44548739f949cc" /><Relationship Type="http://schemas.openxmlformats.org/officeDocument/2006/relationships/slide" Target="/ppt/slides/slidecb.xml" Id="R68196eb55096408f" /><Relationship Type="http://schemas.openxmlformats.org/officeDocument/2006/relationships/slide" Target="/ppt/slides/slidecc.xml" Id="Rb129578e3e1b4ed7" /><Relationship Type="http://schemas.openxmlformats.org/officeDocument/2006/relationships/slide" Target="/ppt/slides/slidecd.xml" Id="R8e30b12fe40a432b" /><Relationship Type="http://schemas.openxmlformats.org/officeDocument/2006/relationships/slide" Target="/ppt/slides/slidece.xml" Id="Rece129a90c834cf4" /><Relationship Type="http://schemas.openxmlformats.org/officeDocument/2006/relationships/slide" Target="/ppt/slides/slidecf.xml" Id="R068eef4c16834448" /><Relationship Type="http://schemas.openxmlformats.org/officeDocument/2006/relationships/slide" Target="/ppt/slides/slided0.xml" Id="Rdf0afa132a74480b" /><Relationship Type="http://schemas.openxmlformats.org/officeDocument/2006/relationships/slide" Target="/ppt/slides/slided1.xml" Id="Rc5ab248631a54084" /><Relationship Type="http://schemas.openxmlformats.org/officeDocument/2006/relationships/slide" Target="/ppt/slides/slided2.xml" Id="R67100b9121a747a7" /><Relationship Type="http://schemas.openxmlformats.org/officeDocument/2006/relationships/slide" Target="/ppt/slides/slided3.xml" Id="Re23b42e0baa14064" /><Relationship Type="http://schemas.openxmlformats.org/officeDocument/2006/relationships/slide" Target="/ppt/slides/slided4.xml" Id="R86e755388e88429e" /><Relationship Type="http://schemas.openxmlformats.org/officeDocument/2006/relationships/slide" Target="/ppt/slides/slided5.xml" Id="R966cb06aeaa64262" /><Relationship Type="http://schemas.openxmlformats.org/officeDocument/2006/relationships/slide" Target="/ppt/slides/slided6.xml" Id="Rbb483ad961e24d1c" /><Relationship Type="http://schemas.openxmlformats.org/officeDocument/2006/relationships/slide" Target="/ppt/slides/slided7.xml" Id="Rb0e82a2f30124baa" /><Relationship Type="http://schemas.openxmlformats.org/officeDocument/2006/relationships/slide" Target="/ppt/slides/slided8.xml" Id="R19a4ac24e1f44619" /><Relationship Type="http://schemas.openxmlformats.org/officeDocument/2006/relationships/slide" Target="/ppt/slides/slided9.xml" Id="R271d7212ae744674" /><Relationship Type="http://schemas.openxmlformats.org/officeDocument/2006/relationships/slide" Target="/ppt/slides/slideda.xml" Id="Ra4f2e418448942e1" /><Relationship Type="http://schemas.openxmlformats.org/officeDocument/2006/relationships/slide" Target="/ppt/slides/slidedb.xml" Id="R32acef1e8ff244e0" /><Relationship Type="http://schemas.openxmlformats.org/officeDocument/2006/relationships/slide" Target="/ppt/slides/slidedc.xml" Id="Rbd0674c2ee1048a0" /><Relationship Type="http://schemas.openxmlformats.org/officeDocument/2006/relationships/slide" Target="/ppt/slides/slidedd.xml" Id="R6ce55c90f9c54d91" /><Relationship Type="http://schemas.openxmlformats.org/officeDocument/2006/relationships/slide" Target="/ppt/slides/slidede.xml" Id="R5148c27a65024e4c" /><Relationship Type="http://schemas.openxmlformats.org/officeDocument/2006/relationships/slide" Target="/ppt/slides/slidedf.xml" Id="R60529c4f75d044f4" /><Relationship Type="http://schemas.openxmlformats.org/officeDocument/2006/relationships/slide" Target="/ppt/slides/slidee0.xml" Id="Rbf73627a55f546b2" /><Relationship Type="http://schemas.openxmlformats.org/officeDocument/2006/relationships/slide" Target="/ppt/slides/slidee1.xml" Id="R0524e519a17f4596" /><Relationship Type="http://schemas.openxmlformats.org/officeDocument/2006/relationships/slide" Target="/ppt/slides/slidee2.xml" Id="Rac809e2198654019" /><Relationship Type="http://schemas.openxmlformats.org/officeDocument/2006/relationships/slide" Target="/ppt/slides/slidee3.xml" Id="R685b872cc1834b51" /><Relationship Type="http://schemas.openxmlformats.org/officeDocument/2006/relationships/slide" Target="/ppt/slides/slidee4.xml" Id="R753823f94cec4e68" /><Relationship Type="http://schemas.openxmlformats.org/officeDocument/2006/relationships/slide" Target="/ppt/slides/slidee5.xml" Id="Rd5166fb17bbd428a" /><Relationship Type="http://schemas.openxmlformats.org/officeDocument/2006/relationships/slide" Target="/ppt/slides/slidee6.xml" Id="Rd691bd007a7842e8" /><Relationship Type="http://schemas.openxmlformats.org/officeDocument/2006/relationships/slide" Target="/ppt/slides/slidee7.xml" Id="Rb812d73969154bef" /><Relationship Type="http://schemas.openxmlformats.org/officeDocument/2006/relationships/slide" Target="/ppt/slides/slidee8.xml" Id="R77048d83fb4a4a6b" /><Relationship Type="http://schemas.openxmlformats.org/officeDocument/2006/relationships/slide" Target="/ppt/slides/slidee9.xml" Id="Rba061083d88346c3" /><Relationship Type="http://schemas.openxmlformats.org/officeDocument/2006/relationships/slide" Target="/ppt/slides/slideea.xml" Id="Recf50a04475442b2" /><Relationship Type="http://schemas.openxmlformats.org/officeDocument/2006/relationships/slide" Target="/ppt/slides/slideeb.xml" Id="R660d400eaf7b4283" /><Relationship Type="http://schemas.openxmlformats.org/officeDocument/2006/relationships/slide" Target="/ppt/slides/slideec.xml" Id="Ra5b29bc297244b61" /><Relationship Type="http://schemas.openxmlformats.org/officeDocument/2006/relationships/slide" Target="/ppt/slides/slideed.xml" Id="R769b99d80e2e4e29" /><Relationship Type="http://schemas.openxmlformats.org/officeDocument/2006/relationships/slide" Target="/ppt/slides/slideee.xml" Id="R855dae03f6014878" /><Relationship Type="http://schemas.openxmlformats.org/officeDocument/2006/relationships/slide" Target="/ppt/slides/slideef.xml" Id="Rc66c4b4b99f74c36" /><Relationship Type="http://schemas.openxmlformats.org/officeDocument/2006/relationships/slide" Target="/ppt/slides/slidef0.xml" Id="Rc22332f2732e43a3" /><Relationship Type="http://schemas.openxmlformats.org/officeDocument/2006/relationships/slide" Target="/ppt/slides/slidef1.xml" Id="Rcda4a8d14081437f" /><Relationship Type="http://schemas.openxmlformats.org/officeDocument/2006/relationships/slide" Target="/ppt/slides/slidef2.xml" Id="R400eb95119434c03" /><Relationship Type="http://schemas.openxmlformats.org/officeDocument/2006/relationships/slide" Target="/ppt/slides/slidef3.xml" Id="Rd3b74b042f8946ec" /><Relationship Type="http://schemas.openxmlformats.org/officeDocument/2006/relationships/slide" Target="/ppt/slides/slidef4.xml" Id="R4627abc8de424ca0" /><Relationship Type="http://schemas.openxmlformats.org/officeDocument/2006/relationships/slide" Target="/ppt/slides/slidef5.xml" Id="R725f855e707245fe" /><Relationship Type="http://schemas.openxmlformats.org/officeDocument/2006/relationships/slide" Target="/ppt/slides/slidef6.xml" Id="R642c2582699c472b" /><Relationship Type="http://schemas.openxmlformats.org/officeDocument/2006/relationships/slide" Target="/ppt/slides/slidef7.xml" Id="Rfcb55da81b2b4911" /><Relationship Type="http://schemas.openxmlformats.org/officeDocument/2006/relationships/slide" Target="/ppt/slides/slidef8.xml" Id="R380af370fefe4c22" /><Relationship Type="http://schemas.openxmlformats.org/officeDocument/2006/relationships/slide" Target="/ppt/slides/slidef9.xml" Id="R46da5e20d3ea44c8" /><Relationship Type="http://schemas.openxmlformats.org/officeDocument/2006/relationships/slide" Target="/ppt/slides/slidefa.xml" Id="R162ca2d588d74cab" /><Relationship Type="http://schemas.openxmlformats.org/officeDocument/2006/relationships/slide" Target="/ppt/slides/slidefb.xml" Id="R44a1766d206b4294" /><Relationship Type="http://schemas.openxmlformats.org/officeDocument/2006/relationships/slide" Target="/ppt/slides/slidefc.xml" Id="R956c573f43c342a9" /><Relationship Type="http://schemas.openxmlformats.org/officeDocument/2006/relationships/slide" Target="/ppt/slides/slidefd.xml" Id="Rd41d225ed01f4e5e" /><Relationship Type="http://schemas.openxmlformats.org/officeDocument/2006/relationships/slide" Target="/ppt/slides/slidefe.xml" Id="R4a94327300d54590" /><Relationship Type="http://schemas.openxmlformats.org/officeDocument/2006/relationships/slide" Target="/ppt/slides/slideff.xml" Id="R215b4a3020e44d05" /><Relationship Type="http://schemas.openxmlformats.org/officeDocument/2006/relationships/slide" Target="/ppt/slides/slide100.xml" Id="R0d5b0335db9e4bed" /><Relationship Type="http://schemas.openxmlformats.org/officeDocument/2006/relationships/slide" Target="/ppt/slides/slide101.xml" Id="Rac2071f0efb846d9" /><Relationship Type="http://schemas.openxmlformats.org/officeDocument/2006/relationships/slide" Target="/ppt/slides/slide102.xml" Id="Rf4dba0601ca44ab6" /><Relationship Type="http://schemas.openxmlformats.org/officeDocument/2006/relationships/slide" Target="/ppt/slides/slide103.xml" Id="R7a4971084b7d4d68" /><Relationship Type="http://schemas.openxmlformats.org/officeDocument/2006/relationships/slide" Target="/ppt/slides/slide104.xml" Id="R242c0df13ed14c95" /><Relationship Type="http://schemas.openxmlformats.org/officeDocument/2006/relationships/slide" Target="/ppt/slides/slide105.xml" Id="Rd95ca58b9ec44939" /><Relationship Type="http://schemas.openxmlformats.org/officeDocument/2006/relationships/slide" Target="/ppt/slides/slide106.xml" Id="R0b61f3aaa6e44e88" /><Relationship Type="http://schemas.openxmlformats.org/officeDocument/2006/relationships/slide" Target="/ppt/slides/slide107.xml" Id="R5b8c7085ad804813" /><Relationship Type="http://schemas.openxmlformats.org/officeDocument/2006/relationships/slide" Target="/ppt/slides/slide108.xml" Id="R72d43c57403e4ba2" /><Relationship Type="http://schemas.openxmlformats.org/officeDocument/2006/relationships/slide" Target="/ppt/slides/slide109.xml" Id="R6912869f38384282" /><Relationship Type="http://schemas.openxmlformats.org/officeDocument/2006/relationships/slide" Target="/ppt/slides/slide10a.xml" Id="Rda0aac2ca0644db3" /><Relationship Type="http://schemas.openxmlformats.org/officeDocument/2006/relationships/slide" Target="/ppt/slides/slide10b.xml" Id="Rdb72c10706c147db" /><Relationship Type="http://schemas.openxmlformats.org/officeDocument/2006/relationships/slide" Target="/ppt/slides/slide10c.xml" Id="R0c650c944f104ac5" /><Relationship Type="http://schemas.openxmlformats.org/officeDocument/2006/relationships/slide" Target="/ppt/slides/slide10d.xml" Id="R04cc283b014f4adc" /><Relationship Type="http://schemas.openxmlformats.org/officeDocument/2006/relationships/slide" Target="/ppt/slides/slide10e.xml" Id="R197d4cfcf5e14739" /><Relationship Type="http://schemas.openxmlformats.org/officeDocument/2006/relationships/slide" Target="/ppt/slides/slide10f.xml" Id="R4d3be610ec0e4558" /><Relationship Type="http://schemas.openxmlformats.org/officeDocument/2006/relationships/slide" Target="/ppt/slides/slide110.xml" Id="R96b5a2ed5b384451" /><Relationship Type="http://schemas.openxmlformats.org/officeDocument/2006/relationships/slide" Target="/ppt/slides/slide111.xml" Id="Re538986ab2394aed" /><Relationship Type="http://schemas.openxmlformats.org/officeDocument/2006/relationships/slide" Target="/ppt/slides/slide112.xml" Id="Reb89d4cd7e164c8f" /><Relationship Type="http://schemas.openxmlformats.org/officeDocument/2006/relationships/slide" Target="/ppt/slides/slide113.xml" Id="Reccb1b4562d54645" /><Relationship Type="http://schemas.openxmlformats.org/officeDocument/2006/relationships/slide" Target="/ppt/slides/slide114.xml" Id="Rd41bc22d61ca4046" /><Relationship Type="http://schemas.openxmlformats.org/officeDocument/2006/relationships/slide" Target="/ppt/slides/slide115.xml" Id="R4cbd87e5695b4245" /><Relationship Type="http://schemas.openxmlformats.org/officeDocument/2006/relationships/slide" Target="/ppt/slides/slide116.xml" Id="R37c9deec672948c7" /><Relationship Type="http://schemas.openxmlformats.org/officeDocument/2006/relationships/slide" Target="/ppt/slides/slide117.xml" Id="R0fd6963518fd455e" /><Relationship Type="http://schemas.openxmlformats.org/officeDocument/2006/relationships/slide" Target="/ppt/slides/slide118.xml" Id="R84478611df1c4f5b" /><Relationship Type="http://schemas.openxmlformats.org/officeDocument/2006/relationships/slide" Target="/ppt/slides/slide119.xml" Id="Rc0ed9159cee24e62" /><Relationship Type="http://schemas.openxmlformats.org/officeDocument/2006/relationships/slide" Target="/ppt/slides/slide11a.xml" Id="R7878dd245e3f4134" /><Relationship Type="http://schemas.openxmlformats.org/officeDocument/2006/relationships/slide" Target="/ppt/slides/slide11b.xml" Id="R21172fc289244e20" /><Relationship Type="http://schemas.openxmlformats.org/officeDocument/2006/relationships/slide" Target="/ppt/slides/slide11c.xml" Id="Rd5c36fe560f04dc5" /><Relationship Type="http://schemas.openxmlformats.org/officeDocument/2006/relationships/slide" Target="/ppt/slides/slide11d.xml" Id="R3fb4759c8a1b4f99" /><Relationship Type="http://schemas.openxmlformats.org/officeDocument/2006/relationships/slide" Target="/ppt/slides/slide11e.xml" Id="R6ed3e5b54d3c4ff0" /><Relationship Type="http://schemas.openxmlformats.org/officeDocument/2006/relationships/slide" Target="/ppt/slides/slide11f.xml" Id="R48f6940eb8134e53" /><Relationship Type="http://schemas.openxmlformats.org/officeDocument/2006/relationships/slide" Target="/ppt/slides/slide120.xml" Id="Rbf03554ff0c3412f" /><Relationship Type="http://schemas.openxmlformats.org/officeDocument/2006/relationships/slide" Target="/ppt/slides/slide121.xml" Id="R2a6fb235ae3046e7" /><Relationship Type="http://schemas.openxmlformats.org/officeDocument/2006/relationships/slide" Target="/ppt/slides/slide122.xml" Id="R6ad49836ed554ccb" /><Relationship Type="http://schemas.openxmlformats.org/officeDocument/2006/relationships/slide" Target="/ppt/slides/slide123.xml" Id="Rddc50670320348e6" /><Relationship Type="http://schemas.openxmlformats.org/officeDocument/2006/relationships/slide" Target="/ppt/slides/slide124.xml" Id="R5b81a628659c4617" /><Relationship Type="http://schemas.openxmlformats.org/officeDocument/2006/relationships/slide" Target="/ppt/slides/slide125.xml" Id="R48527506418d459a" /><Relationship Type="http://schemas.openxmlformats.org/officeDocument/2006/relationships/slide" Target="/ppt/slides/slide126.xml" Id="R7e1e58e44c23408a" /><Relationship Type="http://schemas.openxmlformats.org/officeDocument/2006/relationships/slide" Target="/ppt/slides/slide127.xml" Id="Rf4943aa793344825" /><Relationship Type="http://schemas.openxmlformats.org/officeDocument/2006/relationships/slide" Target="/ppt/slides/slide128.xml" Id="R19bd7c1af7d04b1e" /><Relationship Type="http://schemas.openxmlformats.org/officeDocument/2006/relationships/slide" Target="/ppt/slides/slide129.xml" Id="R3a1d9074433b4e2f" /><Relationship Type="http://schemas.openxmlformats.org/officeDocument/2006/relationships/slide" Target="/ppt/slides/slide12a.xml" Id="R6b29cfab5fee448e" /><Relationship Type="http://schemas.openxmlformats.org/officeDocument/2006/relationships/slide" Target="/ppt/slides/slide12b.xml" Id="R587d1e79c3684111" /><Relationship Type="http://schemas.openxmlformats.org/officeDocument/2006/relationships/slide" Target="/ppt/slides/slide12c.xml" Id="R9817f591db3f4f94" /><Relationship Type="http://schemas.openxmlformats.org/officeDocument/2006/relationships/slide" Target="/ppt/slides/slide12d.xml" Id="R145a224486dc42a1" /><Relationship Type="http://schemas.openxmlformats.org/officeDocument/2006/relationships/slide" Target="/ppt/slides/slide12e.xml" Id="R555e05fcd2dd43a6" /><Relationship Type="http://schemas.openxmlformats.org/officeDocument/2006/relationships/slide" Target="/ppt/slides/slide12f.xml" Id="R109cb8e4ad604b82" /><Relationship Type="http://schemas.openxmlformats.org/officeDocument/2006/relationships/slide" Target="/ppt/slides/slide130.xml" Id="R1fbde58338454af6" /><Relationship Type="http://schemas.openxmlformats.org/officeDocument/2006/relationships/slide" Target="/ppt/slides/slide131.xml" Id="Rc562accbd653490d" /><Relationship Type="http://schemas.openxmlformats.org/officeDocument/2006/relationships/slide" Target="/ppt/slides/slide132.xml" Id="R41fcdaeb17544965" /><Relationship Type="http://schemas.openxmlformats.org/officeDocument/2006/relationships/slide" Target="/ppt/slides/slide133.xml" Id="R20f77e07d8f741b2" /><Relationship Type="http://schemas.openxmlformats.org/officeDocument/2006/relationships/slide" Target="/ppt/slides/slide134.xml" Id="Rf8831e0903754468" /><Relationship Type="http://schemas.openxmlformats.org/officeDocument/2006/relationships/slide" Target="/ppt/slides/slide135.xml" Id="R4494614069284681" /><Relationship Type="http://schemas.openxmlformats.org/officeDocument/2006/relationships/slide" Target="/ppt/slides/slide136.xml" Id="R1ef975994d1d459d" /><Relationship Type="http://schemas.openxmlformats.org/officeDocument/2006/relationships/slide" Target="/ppt/slides/slide137.xml" Id="R362d5b87b84648e5" /><Relationship Type="http://schemas.openxmlformats.org/officeDocument/2006/relationships/slide" Target="/ppt/slides/slide138.xml" Id="Rc3f328fd11ab4354" /><Relationship Type="http://schemas.openxmlformats.org/officeDocument/2006/relationships/slide" Target="/ppt/slides/slide139.xml" Id="Rc1e4f536f24345f6" /><Relationship Type="http://schemas.openxmlformats.org/officeDocument/2006/relationships/slide" Target="/ppt/slides/slide13a.xml" Id="Rb02a12f5d75a436b" /><Relationship Type="http://schemas.openxmlformats.org/officeDocument/2006/relationships/slide" Target="/ppt/slides/slide13b.xml" Id="Rb6c02c2d4add42d8" /><Relationship Type="http://schemas.openxmlformats.org/officeDocument/2006/relationships/slide" Target="/ppt/slides/slide13c.xml" Id="R5cd76a2ed3a54801" /><Relationship Type="http://schemas.openxmlformats.org/officeDocument/2006/relationships/slide" Target="/ppt/slides/slide13d.xml" Id="Rab7fd9f8ca304ad9" /><Relationship Type="http://schemas.openxmlformats.org/officeDocument/2006/relationships/slide" Target="/ppt/slides/slide13e.xml" Id="R1a58eed31cd34a65" /><Relationship Type="http://schemas.openxmlformats.org/officeDocument/2006/relationships/slide" Target="/ppt/slides/slide13f.xml" Id="R403bc345be014fa2" /><Relationship Type="http://schemas.openxmlformats.org/officeDocument/2006/relationships/slide" Target="/ppt/slides/slide140.xml" Id="Ra6445ca499324696"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4/15/2019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47.7. The percentage for 2015 is 43.7. The percentage for 2017 is 41.7. The percentage for 2019 is 44.2.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strongly agree or agree that their parents or other adults in their family have clear rules and consequences for their behavior.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76.4. The percentage for Male students is 77.5. The percentage for Female students is 75.2. The percentage for 9th grade students is 77.1. The percentage for 10th grade students is 77.7. The percentage for 11th grade students is 74.3. The percentage for 12th grade students is 76.3. The percentage for Black students is 75.3. The percentage for Hispanic students is 74.4. The percentage for White students is 76.6.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10th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strongly agree or agree that their parents or other adults in their family have clear rules and consequences for their behavior.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76.4. The percentage for Heterosexual students is 78.7. The percentage for Gay, Lesbian, or Bisexual students is 65.0. The percentage for Unsure students is 63.6. The percentage for Opposite Sex Only students is 76.0. The percentage for Same Sex or Both Sexes students is 57.4. The percentage for No Sexual Contact students is 80.0.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resported that parents or other adults in their family never or rarely talk with them about what they are doing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15.5. The percentage for Male students is 15.5. The percentage for Female students is 15.4. The percentage for 9th grade students is 14.8. The percentage for 10th grade students is 12.8. The percentage for 11th grade students is 16.0. The percentage for 12th grade students is 18.4. The percentage for Black students is 28.4. The percentage for Hispanic students is 22.6. The percentage for White students is 14.4.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resported that parents or other adults in their family never or rarely talk with them about what they are doing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15.5. The percentage for Heterosexual students is 14.4. The percentage for Gay, Lesbian, or Bisexual students is 21.7. The percentage for Unsure students is 20.9. The percentage for Opposite Sex Only students is 16.5. The percentage for Same Sex or Both Sexes students is 28.3. The percentage for No Sexual Contact students is 11.8.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usually sleep in their parent’s or guardian’s home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Male students is 2.4. The percentage for Female students is 1.8. The percentage for 9th grade students is 2.0. The percentage for 10th grade students is 1.5. The percentage for 11th grade students is 1.8. The percentage for 12th grade students is 2.8. The percentage for Black students is 4.6. The percentage for Hispanic students is 6.2. The percentage for White students is 1.7.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10th grade students. The prevalence for 12th grade students is higher than for 11th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usually sleep in their parent’s or guardian’s home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Heterosexual students is 1.7. The percentage for Gay, Lesbian, or Bisexual students is 4.2. The percentage for Unsure students is 5.1. The percentage for Opposite Sex Only students is 2.4. The percentage for Same Sex or Both Sexes students is 8.9. The percentage for No Sexual Contact students is 0.5.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did not usually sleep in their parent’s or guardian’s home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2.5. The percentage for 2019 is 2.2.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have ever slept away from their parents or guardians because they were kicked out, ran away, or were abandoned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 The percentage for Male students is 4.4. The percentage for Female students is 3.7. The percentage for 9th grade students is 3.5. The percentage for 10th grade students is 3.6. The percentage for 11th grade students is 4.2. The percentage for 12th grade students is 4.6. The percentage for Black students is 5.9. The percentage for Hispanic students is 10.8. The percentage for White students is 3.6.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have ever slept away from their parents or guardians because they were kicked out, ran away, or were abandoned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 The percentage for Heterosexual students is 3.8. The percentage for Gay, Lesbian, or Bisexual students is 5.2. The percentage for Unsure students is 7.6. The percentage for Opposite Sex Only students is 5.7. The percentage for Same Sex or Both Sexes students is 11.8. The percentage for No Sexual Contact students is 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have ever slept away from their parents or guardians because they were kicked out, ran away, or were abandoned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4.5. The percentage for 2019 is 4.2.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that either of their parents or other adults in their family had been in jail or in prison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6.7. The percentage for Male students is 6.1. The percentage for Female students is 7.3. The percentage for 9th grade students is 8.1. The percentage for 10th grade students is 6.5. The percentage for 11th grade students is 6.5. The percentage for 12th grade students is 5.1. The percentage for Black students is 10.5. The percentage for Hispanic students is 14.9. The percentage for White students is 6.0.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that either of their parents or other adults in their family had been in jail or in prison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6.7. The percentage for Heterosexual students is 6.0. The percentage for Gay, Lesbian, or Bisexual students is 10.3. The percentage for Unsure students is 11.4. The percentage for Opposite Sex Only students is 7.9. The percentage for Same Sex or Both Sexes students is 14.7. The percentage for No Sexual Contact students is 4.0.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reported that either of their parents or other adults in their family had been in jail or in prison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9.3. The percentage for 2017 is 8.8. The percentage for 2019 is 6.7.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have ever lived with someone who had a problem with alcohol or drugs.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30.7. The percentage for Male students is 28.0. The percentage for Female students is 33.5. The percentage for 9th grade students is 30.5. The percentage for 10th grade students is 30.7. The percentage for 11th grade students is 31.0. The percentage for 12th grade students is 30.6. The percentage for Black students is 20.7. The percentage for Hispanic students is 35.4. The percentage for White students is 31.0.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Black students. The prevalence for Hispanic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have ever lived with someone who had a problem with alcohol or drugs.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30.7. The percentage for Heterosexual students is 28.8. The percentage for Gay, Lesbian, or Bisexual students is 45.3. The percentage for Unsure students is 32.6. The percentage for Opposite Sex Only students is 36.4. The percentage for Same Sex or Both Sexes students is 51.5. The percentage for No Sexual Contact students is 21.9.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ever saw or heard adults in their home slap, hit, kick, punch, or hurt each other.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17.0. The percentage for Male students is 13.6. The percentage for Female students is 20.3. The percentage for 9th grade students is 18.2. The percentage for 10th grade students is 17.4. The percentage for 11th grade students is 15.8. The percentage for 12th grade students is 15.6. The percentage for Black students is 25.5. The percentage for Hispanic students is 26.2. The percentage for White students is 16.0.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carried a weapon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14.4. The percentage for Male students is 21.9. The percentage for Female students is 6.3. The percentage for 9th grade students is 13.6. The percentage for 10th grade students is 15.0. The percentage for 11th grade students is 14.9. The percentage for 12th grade students is 13.5. The percentage for Black students is 14.2. The percentage for Hispanic students is 15.5. The percentage for White students is 14.5.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ever saw or heard adults in their home slap, hit, kick, punch, or hurt each other.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17.0. The percentage for Heterosexual students is 15.2. The percentage for Gay, Lesbian, or Bisexual students is 28.3. The percentage for Unsure students is 21.9. The percentage for Opposite Sex Only students is 19.4. The percentage for Same Sex or Both Sexes students is 36.8. The percentage for No Sexual Contact students is 11.1.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think people are at great risk of harming themselves (physically or in other ways) if they have five or more drinks of alcohol once or twice a week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27.3. The percentage for Male students is 23.9. The percentage for Female students is 31.0. The percentage for 9th grade students is 24.1. The percentage for 10th grade students is 29.2. The percentage for 11th grade students is 29.1. The percentage for 12th grade students is 27.0. The percentage for Black students is 31.5. The percentage for Hispanic students is 24.5. The percentage for White students is 27.0.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think people are at great risk of harming themselves (physically or in other ways) if they have five or more drinks of alcohol once or twice a week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27.3. The percentage for Heterosexual students is 26.8. The percentage for Gay, Lesbian, or Bisexual students is 31.2. The percentage for Unsure students is 30.1. The percentage for Opposite Sex Only students is 23.6. The percentage for Same Sex or Both Sexes students is 26.4. The percentage for No Sexual Contact students is 31.9.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think people are at great risk of harming themselves (physically or in other ways) if they have five or more drinks of alcohol once or twice a week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36.5. The percentage for 2015 is 40.9. The percentage for 2017 is 36.5. The percentage for 2019 is 27.3.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think people are at great risk of harming themselves (physically or in other ways) if they use marijuana once or twice a week.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10.3. The percentage for Male students is 9.8. The percentage for Female students is 10.9. The percentage for 9th grade students is 13.5. The percentage for 10th grade students is 10.5. The percentage for 11th grade students is 9.1. The percentage for 12th grade students is 7.9. The percentage for Black students is 20.3. The percentage for Hispanic students is 11.8. The percentage for White students is 9.5.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Black students is higher than for Hispanic students.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think people are at great risk of harming themselves (physically or in other ways) if they use marijuana once or twice a week.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10.3. The percentage for Heterosexual students is 10.7. The percentage for Gay, Lesbian, or Bisexual students is 6.7. The percentage for Unsure students is 13.0. The percentage for Opposite Sex Only students is 6.0. The percentage for Same Sex or Both Sexes students is 6.1. The percentage for No Sexual Contact students is 15.5.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think people are at great risk of harming themselves (physically or in other ways) if they use marijuana once or twice a week.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21.7. The percentage for 2015 is 18.3. The percentage for 2017 is 16.1. The percentage for 2019 is 10.3.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think people are at great risk of harming themselves (physically or in other ways) if they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56.7. The percentage for Male students is 52.3. The percentage for Female students is 61.5. The percentage for 9th grade students is 51.4. The percentage for 10th grade students is 55.4. The percentage for 11th grade students is 59.0. The percentage for 12th grade students is 62.1. The percentage for Black students is 49.0. The percentage for Hispanic students is 47.6. The percentage for White students is 57.8.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think people are at great risk of harming themselves (physically or in other ways) if they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56.7. The percentage for Heterosexual students is 57.1. The percentage for Gay, Lesbian, or Bisexual students is 57.9. The percentage for Unsure students is 48.8. The percentage for Opposite Sex Only students is 57.7. The percentage for Same Sex or Both Sexes students is 54.1. The percentage for No Sexual Contact students is 57.4.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2011-2019. This slide shows percentages from 2011 through 2019 for high school students who think people are at great risk of harming themselves (physically or in other ways) if they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60.9. The percentage for 2013 is 63.0. The percentage for 2015 is 62.8. The percentage for 2017 is 63.2. The percentage for 2019 is 56.7.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that their friends feel it would be wrong or very wrong for them to have one or two drinks of an alcoholic beverage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65.4. The percentage for Male students is 59.4. The percentage for Female students is 72.0. The percentage for 9th grade students is 68.3. The percentage for 10th grade students is 66.5. The percentage for 11th grade students is 64.8. The percentage for 12th grade students is 62.4. The percentage for Black students is 61.2. The percentage for Hispanic students is 57.8. The percentage for White students is 65.7.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12th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that their friends feel it would be wrong or very wrong for them to have one or two drinks of an alcoholic beverage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65.4. The percentage for Heterosexual students is 65.5. The percentage for Gay, Lesbian, or Bisexual students is 65.2. The percentage for Unsure students is 66.0. The percentage for Opposite Sex Only students is 59.4. The percentage for Same Sex or Both Sexes students is 55.1. The percentage for No Sexual Contact students is 73.8.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reported that their friends feel it would be wrong or very wrong for them to have one or two drinks of an alcoholic beverage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53.3. The percentage for 2015 is 57.1. The percentage for 2017 is 56.7. The percentage for 2019 is 65.4.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reported that their friends feel it would be wrong or very wrong for them to smoke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37.7. The percentage for Male students is 35.7. The percentage for Female students is 40.2. The percentage for 9th grade students is 51.8. The percentage for 10th grade students is 39.8. The percentage for 11th grade students is 32.0. The percentage for 12th grade students is 26.2. The percentage for Black students is 40.8. The percentage for Hispanic students is 35.7. The percentage for White students is 37.1.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11th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reported that their friends feel it would be wrong or very wrong for them to smoke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37.7. The percentage for Heterosexual students is 38.4. The percentage for Gay, Lesbian, or Bisexual students is 29.7. The percentage for Unsure students is 46.1. The percentage for Opposite Sex Only students is 23.6. The percentage for Same Sex or Both Sexes students is 18.1. The percentage for No Sexual Contact students is 55.6.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reported that their friends feel it would be wrong or very wrong for them to smoke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41.0. The percentage for 2015 is 42.9. The percentage for 2017 is 37.3. The percentage for 2019 is 37.7.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carried a weapon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14.4. The percentage for Heterosexual students is 14.0. The percentage for Gay, Lesbian, or Bisexual students is 15.8. The percentage for Unsure students is 15.9. The percentage for Opposite Sex Only students is 17.9. The percentage for Same Sex or Both Sexes students is 26.2. The percentage for No Sexual Contact students is 8.8.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that their friends feel it would be wrong or very wrong for them to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83.6. The percentage for Male students is 80.3. The percentage for Female students is 87.6. The percentage for 9th grade students is 83.4. The percentage for 10th grade students is 84.5. The percentage for 11th grade students is 84.0. The percentage for 12th grade students is 83.2. The percentage for Black students is 79.2. The percentage for Hispanic students is 75.6. The percentage for White students is 84.5.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that their friends feel it would be wrong or very wrong for them to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83.6. The percentage for Heterosexual students is 84.6. The percentage for Gay, Lesbian, or Bisexual students is 80.7. The percentage for Unsure students is 73.9. The percentage for Opposite Sex Only students is 82.9. The percentage for Same Sex or Both Sexes students is 75.5. The percentage for No Sexual Contact students is 86.7.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reported that their friends feel it would be wrong or very wrong for them to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77.7. The percentage for 2015 is 81.4. The percentage for 2017 is 80.5. The percentage for 2019 is 83.6.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approve or strongly approve of someone their age having one or two drinks of alcohol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 The percentage for Male students is 6.8. The percentage for Female students is 3.0. The percentage for 9th grade students is 4.6. The percentage for 10th grade students is 4.2. The percentage for 11th grade students is 5.0. The percentage for 12th grade students is 5.7. The percentage for Black students is 12.3. The percentage for Hispanic students is 10.4. The percentage for White students is 4.2.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10th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approve or strongly approve of someone their age having one or two drinks of alcohol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 The percentage for Heterosexual students is 4.9. The percentage for Gay, Lesbian, or Bisexual students is 3.9. The percentage for Unsure students is 9.7. The percentage for Opposite Sex Only students is 6.3. The percentage for Same Sex or Both Sexes students is 9.1. The percentage for No Sexual Contact students is 2.5.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approve or strongly approve of someone their age having one or two drinks of alcohol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7.3. The percentage for 2015 is 8.1. The percentage for 2017 is 6.3. The percentage for 2019 is 5.0.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that their parents feel it would be wrong or very wrong for them to have one or two drinks of an alcoholic beverage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90.9. The percentage for Male students is 89.3. The percentage for Female students is 93.0. The percentage for 9th grade students is 91.7. The percentage for 10th grade students is 92.5. The percentage for 11th grade students is 91.4. The percentage for 12th grade students is 88.7. The percentage for Black students is 86.1. The percentage for Hispanic students is 82.7. The percentage for White students is 91.7.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that their parents feel it would be wrong or very wrong for them to have one or two drinks of an alcoholic beverage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90.9. The percentage for Heterosexual students is 91.4. The percentage for Gay, Lesbian, or Bisexual students is 90.6. The percentage for Unsure students is 85.8. The percentage for Opposite Sex Only students is 89.4. The percentage for Same Sex or Both Sexes students is 85.3. The percentage for No Sexual Contact students is 94.2.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reported that their parents feel it would be wrong or very wrong for them to have one or two drinks of an alcoholic beverage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88.7. The percentage for 2015 is 89.3. The percentage for 2017 is 89.1. The percentage for 2019 is 90.9.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reported that their parents feel it would be wrong or very wrong for them to smoke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78.5. The percentage for Male students is 77.1. The percentage for Female students is 80.4. The percentage for 9th grade students is 84.6. The percentage for 10th grade students is 81.2. The percentage for 11th grade students is 77.6. The percentage for 12th grade students is 70.4. The percentage for Black students is 77.8. The percentage for Hispanic students is 73.7. The percentage for White students is 78.7.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11th grade students is higher than for 12th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reported that their parents feel it would be wrong or very wrong for them to smoke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78.5. The percentage for Heterosexual students is 80.1. The percentage for Gay, Lesbian, or Bisexual students is 68.6. The percentage for Unsure students is 74.8. The percentage for Opposite Sex Only students is 72.1. The percentage for Same Sex or Both Sexes students is 56.7. The percentage for No Sexual Contact students is 88.9.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reported that their parents feel it would be wrong or very wrong for them to smoke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82.4. The percentage for 2015 is 83.0. The percentage for 2017 is 78.8. The percentage for 2019 is 78.5.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that their parents feel it would be wrong or very wrong for them to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95.5. The percentage for Male students is 94.5. The percentage for Female students is 96.8. The percentage for 9th grade students is 95.3. The percentage for 10th grade students is 95.7. The percentage for 11th grade students is 95.9. The percentage for 12th grade students is 95.7. The percentage for Black students is 87.8. The percentage for Hispanic students is 88.2. The percentage for White students is 96.4.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that their parents feel it would be wrong or very wrong for them to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95.5. The percentage for Heterosexual students is 96.1. The percentage for Gay, Lesbian, or Bisexual students is 94.5. The percentage for Unsure students is 89.1. The percentage for Opposite Sex Only students is 95.5. The percentage for Same Sex or Both Sexes students is 90.9. The percentage for No Sexual Contact students is 96.9.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reported that their parents feel it would be wrong or very wrong for them to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94.1. The percentage for 2015 is 94.9. The percentage for 2017 is 94.2. The percentage for 2019 is 95.5.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think it would be very easy for them to get some alcohol if they wanted to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31.6. The percentage for Male students is 32.7. The percentage for Female students is 30.1. The percentage for 9th grade students is 24.6. The percentage for 10th grade students is 27.0. The percentage for 11th grade students is 35.1. The percentage for 12th grade students is 40.0. The percentage for Black students is 31.2. The percentage for Hispanic students is 36.5. The percentage for White students is 31.6.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carried a weapon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16.0. The percentage for 2019 is 14.4.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think it would be very easy for them to get some alcohol if they wanted to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31.6. The percentage for Heterosexual students is 31.2. The percentage for Gay, Lesbian, or Bisexual students is 35.1. The percentage for Unsure students is 30.6. The percentage for Opposite Sex Only students is 38.7. The percentage for Same Sex or Both Sexes students is 46.3. The percentage for No Sexual Contact students is 21.7.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think it would be very easy for them to get some alcohol if they wanted to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41.5. The percentage for 2015 is 37.6. The percentage for 2017 is 38.9. The percentage for 2019 is 31.6.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think it would be very easy for them to get some marijuana if they wanted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39.0. The percentage for Male students is 40.3. The percentage for Female students is 37.2. The percentage for 9th grade students is 25.4. The percentage for 10th grade students is 35.2. The percentage for 11th grade students is 45.3. The percentage for 12th grade students is 50.6. The percentage for Black students is 37.7. The percentage for Hispanic students is 48.5. The percentage for White students is 39.1.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think it would be very easy for them to get some marijuana if they wanted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39.0. The percentage for Heterosexual students is 38.8. The percentage for Gay, Lesbian, or Bisexual students is 41.7. The percentage for Unsure students is 35.3. The percentage for Opposite Sex Only students is 53.5. The percentage for Same Sex or Both Sexes students is 59.2. The percentage for No Sexual Contact students is 20.3.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2007-2019. This slide shows percentages from 2007 through 2019 for high school students who think it would be very easy for them to get some marijuana if they wanted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41.5. The percentage for 2009 is 43.8. The percentage for 2011 is 47.7. The percentage for 2013 is 47.1. The percentage for 2015 is 41.6. The percentage for 2017 is 41.4. The percentage for 2019 is 39.0.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increased from 2007 to 2011, and decreased from 2011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think it would be very easy for them to get some prescription drug without a doctor's prescription if they wanted to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10.0. The percentage for Male students is 11.1. The percentage for Female students is 8.7. The percentage for 9th grade students is 9.0. The percentage for 10th grade students is 9.0. The percentage for 11th grade students is 10.7. The percentage for 12th grade students is 10.9. The percentage for Black students is 15.3. The percentage for Hispanic students is 14.9. The percentage for White students is 9.6.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think it would be very easy for them to get some prescription drug without a doctor's prescription if they wanted to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10.0. The percentage for Heterosexual students is 9.2. The percentage for Gay, Lesbian, or Bisexual students is 14.2. The percentage for Unsure students is 13.3. The percentage for Opposite Sex Only students is 12.0. The percentage for Same Sex or Both Sexes students is 20.4. The percentage for No Sexual Contact students is 6.1.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2011-2019. This slide shows percentages from 2011 through 2019 for high school students who think it would be very easy for them to get some prescription drug without a doctor's prescription if they wanted to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19.2. The percentage for 2013 is 17.1. The percentage for 2015 is 14.7. The percentage for 2017 is 13.5. The percentage for 2019 is 10.0.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one or more glasses per day of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83.4. The percentage for Male students is 82.7. The percentage for Female students is 84.5. The percentage for 9th grade students is 80.6. The percentage for 10th grade students is 83.3. The percentage for 11th grade students is 85.3. The percentage for 12th grade students is 85.2. The percentage for Black students is 71.5. The percentage for Hispanic students is 79.8. The percentage for White students is 84.0.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one or more glasses per day of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83.4. The percentage for Heterosexual students is 84.5. The percentage for Gay, Lesbian, or Bisexual students is 79.4. The percentage for Unsure students is 73.6. The percentage for Opposite Sex Only students is 85.3. The percentage for Same Sex or Both Sexes students is 78.6. The percentage for No Sexual Contact students is 83.0.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drank one or more glasses per day of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79.5. The percentage for 2019 is 83.4.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two or more glasses per day of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76.3. The percentage for Male students is 76.1. The percentage for Female students is 76.8. The percentage for 9th grade students is 73.3. The percentage for 10th grade students is 77.2. The percentage for 11th grade students is 78.2. The percentage for 12th grade students is 77.2. The percentage for Black students is 66.9. The percentage for Hispanic students is 73.8. The percentage for White students is 76.8.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two or more glasses per day of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76.3. The percentage for Heterosexual students is 77.8. The percentage for Gay, Lesbian, or Bisexual students is 70.4. The percentage for Unsure students is 65.5. The percentage for Opposite Sex Only students is 78.9. The percentage for Same Sex or Both Sexes students is 70.5. The percentage for No Sexual Contact students is 75.2.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drank two or more glasses per day of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71.1. The percentage for 2019 is 76.3.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three or more glasses per day of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59.4. The percentage for Male students is 58.9. The percentage for Female students is 60.3. The percentage for 9th grade students is 57.1. The percentage for 10th grade students is 60.0. The percentage for 11th grade students is 60.7. The percentage for 12th grade students is 60.4. The percentage for Black students is 53.5. The percentage for Hispanic students is 60.7. The percentage for White students is 59.4.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three or more glasses per day of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59.4. The percentage for Heterosexual students is 60.7. The percentage for Gay, Lesbian, or Bisexual students is 54.3. The percentage for Unsure students is 49.7. The percentage for Opposite Sex Only students is 62.2. The percentage for Same Sex or Both Sexes students is 55.4. The percentage for No Sexual Contact students is 57.9.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 The percentage for Male students is 4.0. The percentage for Female students is 1.4. The percentage for 9th grade students is 2.1. The percentage for 10th grade students is 2.4. The percentage for 11th grade students is 3.1. The percentage for 12th grade students is 3.3. The percentage for Black students is 5.7. The percentage for Hispanic students is 6.7. The percentage for White students is 2.5.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drank three or more glasses per day of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53.9. The percentage for 2019 is 59.4.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 The percentage for Heterosexual students is 2.5. The percentage for Gay, Lesbian, or Bisexual students is 4.1. The percentage for Unsure students is 5.7. The percentage for Opposite Sex Only students is 3.6. The percentage for Same Sex or Both Sexes students is 8.8. The percentage for No Sexual Contact students is 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3.6. The percentage for 2019 is 2.8.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6.9. The percentage for Male students is 4.8. The percentage for Female students is 8.8. The percentage for 9th grade students is 6.6. The percentage for 10th grade students is 7.3. The percentage for 11th grade students is 7.3. The percentage for 12th grade students is 5.7. The percentage for Black students is 12.0. The percentage for Hispanic students is 13.1. The percentage for White students is 6.1.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12th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6.9. The percentage for Heterosexual students is 5.8. The percentage for Gay, Lesbian, or Bisexual students is 12.0. The percentage for Unsure students is 11.6. The percentage for Opposite Sex Only students is 7.5. The percentage for Same Sex or Both Sexes students is 16.6. The percentage for No Sexual Contact students is 4.4.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3.9. The percentage for 1995 is 2.7. The percentage for 2003 is 2.8. The percentage for 2005 is 5.9. The percentage for 2007 is 4.5. The percentage for 2009 is 4.5. The percentage for 2011 is 4.9. The percentage for 2013 is 5.7. The percentage for 2015 is 5.4. The percentage for 2017 is 5.2. The percentage for 2019 is 6.9.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2019.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6.4. The percentage for Male students is 7.0. The percentage for Female students is 5.5. The percentage for 9th grade students is 8.1. The percentage for 10th grade students is 6.8. The percentage for 11th grade students is 5.8. The percentage for 12th grade students is 4.0. The percentage for Black students is 13.5. The percentage for Hispanic students is 12.7. The percentage for White students is 5.5.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6.4. The percentage for Heterosexual students is 5.7. The percentage for Gay, Lesbian, or Bisexual students is 8.8. The percentage for Unsure students is 11.1. The percentage for Opposite Sex Only students is 7.5. The percentage for Same Sex or Both Sexes students is 14.6. The percentage for No Sexual Contact students is 3.6.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6.7. The percentage for 2019 is 6.4.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 The percentage for Male students is 11.2. The percentage for Female students is 4.1. The percentage for 9th grade students is 10.9. The percentage for 10th grade students is 8.4. The percentage for 11th grade students is 6.4. The percentage for 12th grade students is 4.6. The percentage for Black students is 15.5. The percentage for Hispanic students is 16.8. The percentage for White students is 6.9.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11th grade students is higher than for 12th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 The percentage for Heterosexual students is 7.4. The percentage for Gay, Lesbian, or Bisexual students is 8.4. The percentage for Unsure students is 12.8. The percentage for Opposite Sex Only students is 9.9. The percentage for Same Sex or Both Sexes students is 16.1. The percentage for No Sexual Contact students is 4.0.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6.7. The percentage for Male students is 3.0. The percentage for Female students is 10.6. The percentage for 9th grade students is 4.1. The percentage for 10th grade students is 5.3. The percentage for 11th grade students is 7.8. The percentage for 12th grade students is 9.4. The percentage for Black students is 7.9. The percentage for Hispanic students is 12.5. The percentage for White students is 6.4.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6.7. The percentage for Heterosexual students is 5.1. The percentage for Gay, Lesbian, or Bisexual students is 17.4. The percentage for Unsure students is 10.4. The percentage for Opposite Sex Only students is 9.2. The percentage for Same Sex or Both Sexes students is 30.4. The percentage for No Sexual Contact students is 0.5.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2003-2019. This slide shows percentages from 2003 through 2019 for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5.4. The percentage for 2005 is 5.2. The percentage for 2007 is 7.2. The percentage for 2009 is 7.0. The percentage for 2011 is 6.1. The percentage for 2013 is 5.7. The percentage for 2015 is 6.3. The percentage for 2017 is 5.8. The percentage for 2019 is 6.7.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10.1. The percentage for Male students is 3.9. The percentage for Female students is 16.7. The percentage for 9th grade students is 8.2. The percentage for 10th grade students is 9.6. The percentage for 11th grade students is 10.9. The percentage for 12th grade students is 11.3. The percentage for Black students is 9.7. The percentage for Hispanic students is 16.2. The percentage for White students is 10.0.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10.1. The percentage for Heterosexual students is 8.1. The percentage for Gay, Lesbian, or Bisexual students is 21.6. The percentage for Unsure students is 17.1. The percentage for Opposite Sex Only students is 13.7. The percentage for Same Sex or Both Sexes students is 34.8. The percentage for No Sexual Contact students is 3.1.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9.5. The percentage for 2019 is 10.1.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 The percentage for Male students is 3.2. The percentage for Female students is 12.3. The percentage for 9th grade students is 6.6. The percentage for 10th grade students is 7.3. The percentage for 11th grade students is 8.1. The percentage for 12th grade students is 8.4. The percentage for Black students is 10.0. The percentage for Hispanic students is 14.4. The percentage for White students is 7.5.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 The percentage for Heterosexual students is 6.0. The percentage for Gay, Lesbian, or Bisexual students is 17.6. The percentage for Unsure students is 22.0. The percentage for Opposite Sex Only students is 8.0. The percentage for Same Sex or Both Sexes students is 21.6. The percentage for No Sexual Contact students is 3.6.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10.2. The percentage for 2015 is 11.7. The percentage for 2017 is 7.3. The percentage for 2019 is 7.8.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7.0. The percentage for Male students is 6.3. The percentage for Female students is 7.3. The percentage for 9th grade students is 5.9. The percentage for 10th grade students is 6.2. The percentage for 11th grade students is 7.5. The percentage for 12th grade students is 7.7. The percentage for Black students is 10.5. The percentage for Hispanic students is 14.3. The percentage for White students is 6.4.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7.0. The percentage for Heterosexual students is 5.3. The percentage for Gay, Lesbian, or Bisexual students is 15.1. The percentage for Unsure students is 20.0. The percentage for Opposite Sex Only students is 7.1. The percentage for Same Sex or Both Sexes students is 21.1. The percentage for No Sexual Contact students is 2.1.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7.4. The percentage for 2015 is 7.8. The percentage for 2017 is 7.9. The percentage for 2019 is 7.0.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23.0. The percentage for Male students is 18.5. The percentage for Female students is 27.6. The percentage for 9th grade students is 26.6. The percentage for 10th grade students is 25.3. The percentage for 11th grade students is 21.3. The percentage for 12th grade students is 17.5. The percentage for Black students is 20.2. The percentage for Hispanic students is 23.2. The percentage for White students is 23.0.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11th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23.0. The percentage for Heterosexual students is 20.9. The percentage for Gay, Lesbian, or Bisexual students is 35.8. The percentage for Unsure students is 31.4. The percentage for Opposite Sex Only students is 24.4. The percentage for Same Sex or Both Sexes students is 44.1. The percentage for No Sexual Contact students is 18.3.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2009-2019. This slide shows percentages from 2009 through 2019 for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2009 is 22.1. The percentage for 2011 is 25.3. The percentage for 2013 is 22.8. The percentage for 2015 is 22.1. The percentage for 2017 is 21.4. The percentage for 2019 is 23.0.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2009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20.1. The percentage for Male students is 13.4. The percentage for Female students is 26.8. The percentage for 9th grade students is 21.0. The percentage for 10th grade students is 22.3. The percentage for 11th grade students is 18.5. The percentage for 12th grade students is 17.3. The percentage for Black students is 16.8. The percentage for Hispanic students is 22.0. The percentage for White students is 20.0.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20.1. The percentage for Heterosexual students is 18.1. The percentage for Gay, Lesbian, or Bisexual students is 31.2. The percentage for Unsure students is 26.9. The percentage for Opposite Sex Only students is 23.9. The percentage for Same Sex or Both Sexes students is 41.2. The percentage for No Sexual Contact students is 12.8.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2011-2019. This slide shows percentages from 2011 through 2019 for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21.6. The percentage for 2013 is 18.1. The percentage for 2015 is 18.6. The percentage for 2017 is 19.0. The percentage for 2019 is 20.1.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33.6. The percentage for Male students is 23.8. The percentage for Female students is 43.9. The percentage for 9th grade students is 30.2. The percentage for 10th grade students is 34.5. The percentage for 11th grade students is 35.7. The percentage for 12th grade students is 33.9. The percentage for Black students is 31.7. The percentage for Hispanic students is 40.9. The percentage for White students is 33.4.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33.6. The percentage for Heterosexual students is 28.7. The percentage for Gay, Lesbian, or Bisexual students is 65.4. The percentage for Unsure students is 45.9. The percentage for Opposite Sex Only students is 37.6. The percentage for Same Sex or Both Sexes students is 69.9. The percentage for No Sexual Contact students is 24.5.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2003-2019. This slide shows percentages from 2003 through 2019 for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28.0. The percentage for 2005 is 24.9. The percentage for 2007 is 24.6. The percentage for 2009 is 25.1. The percentage for 2011 is 25.2. The percentage for 2013 is 25.4. The percentage for 2015 is 27.2. The percentage for 2017 is 28.0. The percentage for 2019 is 33.6.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2019, did not change from 2003 to 2013, and increased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seriously considered attempting suicide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18.4. The percentage for Male students is 14.4. The percentage for Female students is 22.5. The percentage for 9th grade students is 19.1. The percentage for 10th grade students is 18.5. The percentage for 11th grade students is 19.1. The percentage for 12th grade students is 16.5. The percentage for Black students is 17.8. The percentage for Hispanic students is 24.6. The percentage for White students is 18.2.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11th grade students is higher than for 12th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seriously considered attempting suicide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18.4. The percentage for Heterosexual students is 14.4. The percentage for Gay, Lesbian, or Bisexual students is 43.5. The percentage for Unsure students is 30.5. The percentage for Opposite Sex Only students is 19.5. The percentage for Same Sex or Both Sexes students is 49.0. The percentage for No Sexual Contact students is 12.7.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seriously considered attempting suicide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26.1. The percentage for 1995 is 26.0. The percentage for 2003 is 17.8. The percentage for 2005 is 14.0. The percentage for 2007 is 13.7. The percentage for 2009 is 12.1. The percentage for 2011 is 14.3. The percentage for 2013 is 14.4. The percentage for 2015 is 15.3. The percentage for 2017 is 16.1. The percentage for 2019 is 18.4.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decreased from 1993 to 2009, and increased from 2009 to 2019.Data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13.3. The percentage for Male students is 10.0. The percentage for Female students is 16.7. The percentage for 9th grade students is 13.5. The percentage for 10th grade students is 14.2. The percentage for 11th grade students is 13.5. The percentage for 12th grade students is 11.5. The percentage for Black students is 14.3. The percentage for Hispanic students is 19.4. The percentage for White students is 12.8.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13.3. The percentage for Heterosexual students is 10.1. The percentage for Gay, Lesbian, or Bisexual students is 33.1. The percentage for Unsure students is 22.3. The percentage for Opposite Sex Only students is 14.1. The percentage for Same Sex or Both Sexes students is 41.0. The percentage for No Sexual Contact students is 8.4.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7.0. The percentage for Male students is 5.3. The percentage for Female students is 8.4. The percentage for 9th grade students is 7.3. The percentage for 10th grade students is 7.3. The percentage for 11th grade students is 7.1. The percentage for 12th grade students is 5.5. The percentage for Black students is 15.5. The percentage for Hispanic students is 14.9. The percentage for White students is 6.2.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7.0. The percentage for Heterosexual students is 4.9. The percentage for Gay, Lesbian, or Bisexual students is 18.0. The percentage for Unsure students is 14.0. The percentage for Opposite Sex Only students is 8.2. The percentage for Same Sex or Both Sexes students is 26.9. The percentage for No Sexual Contact students is 2.8.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10.1. The percentage for 1995 is 8.6. The percentage for 2003 is 7.7. The percentage for 2005 is 7.1. The percentage for 2007 is 5.5. The percentage for 2009 is 4.7. The percentage for 2011 is 6.1. The percentage for 2013 is 6.7. The percentage for 2015 is 6.8. The percentage for 2017 is 5.9. The percentage for 2019 is 7.0.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decreased from 1993 to 2007, and increased from 2007 to 2019.Data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 The percentage for Male students is 1.3. The percentage for Female students is 2.5. The percentage for 9th grade students is 2.0. The percentage for 10th grade students is 2.0. The percentage for 11th grade students is 1.9. The percentage for 12th grade students is 1.7. The percentage for Black students is 4.4. The percentage for Hispanic students is 6.4. The percentage for White students is 1.6.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 The percentage for Heterosexual students is 1.2. The percentage for Gay, Lesbian, or Bisexual students is 5.1. The percentage for Unsure students is 7.0. The percentage for Opposite Sex Only students is 2.2. The percentage for Same Sex or Both Sexes students is 10.5. The percentage for No Sexual Contact students is 0.4.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2.8. The percentage for 1995 is 2.8. The percentage for 2003 is 2.5. The percentage for 2005 is 1.6. The percentage for 2007 is 2.2. The percentage for 2009 is 1.6. The percentage for 2011 is 2.4. The percentage for 2013 is 2.5. The percentage for 2015 is 2.5. The percentage for 2017 is 2.0. The percentage for 2019 is 2.0.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 The percentage for Male students is 6.6. The percentage for Female students is 4.1. The percentage for 9th grade students is 3.6. The percentage for 10th grade students is 3.7. The percentage for 11th grade students is 5.7. The percentage for 12th grade students is 8.4. The percentage for Black students is 6.5. The percentage for Hispanic students is 10.9. The percentage for White students is 5.0.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 The percentage for Heterosexual students is 4.6. The percentage for Gay, Lesbian, or Bisexual students is 9.7. The percentage for Unsure students is 9.1. The percentage for Opposite Sex Only students is 7.6. The percentage for Same Sex or Both Sexes students is 19.7. The percentage for No Sexual Contact students is 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35.6. The percentage for 1995 is 36.0. The percentage for 2003 is 19.1. The percentage for 2005 is 20.5. The percentage for 2007 is 19.0. The percentage for 2009 is 20.8. The percentage for 2011 is 19.8. The percentage for 2013 is 13.8. The percentage for 2015 is 9.3. The percentage for 2017 is 7.8. The percentage for 2019 is 5.5.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decreased from 1993 to 2011, and decreased from 2011 to 2019.Data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 The percentage for Male students is 2.2. The percentage for Female students is 0.9. The percentage for 9th grade students is 0.9. The percentage for 10th grade students is 1.0. The percentage for 11th grade students is 1.8. The percentage for 12th grade students is 2.4. The percentage for Black students is 2.9. The percentage for Hispanic students is 6.1. The percentage for White students is 1.3.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 The percentage for Heterosexual students is 1.3. The percentage for Gay, Lesbian, or Bisexual students is 2.3. The percentage for Unsure students is 5.2. The percentage for Opposite Sex Only students is 1.9. The percentage for Same Sex or Both Sexes students is 8.3. The percentage for No Sexual Contact students is 0.2.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19.6. The percentage for 1995 is 19.3. The percentage for 2003 is 9.6. The percentage for 2005 is 8.6. The percentage for 2007 is 8.9. The percentage for 2009 is 9.5. The percentage for 2011 is 9.7. The percentage for 2013 is 5.5. The percentage for 2015 is 3.7. The percentage for 2017 is 2.2. The percentage for 2019 is 1.7.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decreased from 1993 to 2011, and decreased from 2011 to 2019.Data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 The percentage for Male students is 1.8. The percentage for Female students is 0.8. The percentage for 9th grade students is 0.7. The percentage for 10th grade students is 0.8. The percentage for 11th grade students is 1.3. The percentage for 12th grade students is 2.1. The percentage for Black students is 2.8. The percentage for Hispanic students is 5.2. The percentage for White students is 1.0.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12th grade students is higher than for 10th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 The percentage for Heterosexual students is 1.1. The percentage for Gay, Lesbian, or Bisexual students is 1.6. The percentage for Unsure students is 5.0. The percentage for Opposite Sex Only students is 1.6. The percentage for Same Sex or Both Sexes students is 6.7. The percentage for No Sexual Contact students is 0.2.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14.8. The percentage for 1995 is 15.4. The percentage for 2003 is 6.9. The percentage for 2005 is 6.4. The percentage for 2007 is 7.0. The percentage for 2009 is 7.1. The percentage for 2011 is 7.4. The percentage for 2013 is 4.5. The percentage for 2015 is 2.8. The percentage for 2017 is 1.7. The percentage for 2019 is 1.4.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decreased from 1993 to 2011, and decreased from 2011 to 2019.Data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16.1. The percentage for Male students is 18.1. The percentage for Female students is 9.6. The percentage for 9th grade students is 16.2. The percentage for 10th grade students is 19.2. The percentage for 11th grade students is 14.9. The percentage for 12th grade students is 10.8. The percentage for Hispanic students is 41.6. The percentage for White students is 11.1.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16.1. The percentage for Heterosexual students is 14.0. The percentage for Gay, Lesbian, or Bisexual students is 7.6. The percentage for Unsure students is 47.3. The percentage for Opposite Sex Only students is 12.3. The percentage for Same Sex or Both Sexes students is 23.3. The percentage for No Sexual Contact students is 9.8.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13.7. The percentage for 2015 is 14.2. The percentage for 2017 is 11.8. The percentage for 2019 is 16.1.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49.8. The percentage for Male students is 47.8. The percentage for Female students is 51.9. The percentage for 9th grade students is 36.4. The percentage for 10th grade students is 47.8. The percentage for 11th grade students is 54.9. The percentage for 12th grade students is 60.9. The percentage for Black students is 44.0. The percentage for Hispanic students is 57.8. The percentage for White students is 50.4.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49.8. The percentage for Heterosexual students is 50.3. The percentage for Gay, Lesbian, or Bisexual students is 51.7. The percentage for Unsure students is 37.1. The percentage for Opposite Sex Only students is 71.4. The percentage for Same Sex or Both Sexes students is 72.8. The percentage for No Sexual Contact students is 24.3.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41.1. The percentage for 2019 is 49.8.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33.8. The percentage for Male students is 32.7. The percentage for Female students is 34.7. The percentage for 9th grade students is 23.4. The percentage for 10th grade students is 32.2. The percentage for 11th grade students is 37.4. The percentage for 12th grade students is 42.7. The percentage for Black students is 24.8. The percentage for Hispanic students is 40.6. The percentage for White students is 34.2.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33.8. The percentage for Heterosexual students is 33.9. The percentage for Gay, Lesbian, or Bisexual students is 36.1. The percentage for Unsure students is 25.5. The percentage for Opposite Sex Only students is 51.9. The percentage for Same Sex or Both Sexes students is 57.6. The percentage for No Sexual Contact students is 11.8.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rarely or never wore a seat belt (when riding in a car driven by someone else).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5.6. The percentage for Male students is 6.5. The percentage for Female students is 4.4. The percentage for 9th grade students is 4.9. The percentage for 10th grade students is 4.2. The percentage for 11th grade students is 5.0. The percentage for 12th grade students is 7.7. The percentage for Black students is 13.8. The percentage for Hispanic students is 14.4. The percentage for White students is 4.8.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25.0. The percentage for 2017 is 23.8. The percentage for 2019 is 33.8.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13.5. The percentage for Male students is 14.7. The percentage for Female students is 11.9. The percentage for 9th grade students is 7.2. The percentage for 10th grade students is 11.4. The percentage for 11th grade students is 16.3. The percentage for 12th grade students is 19.1. The percentage for Black students is 8.1. The percentage for Hispanic students is 17.7. The percentage for White students is 13.5.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13.5. The percentage for Heterosexual students is 13.5. The percentage for Gay, Lesbian, or Bisexual students is 12.9. The percentage for Unsure students is 12.3. The percentage for Opposite Sex Only students is 22.5. The percentage for Same Sex or Both Sexes students is 25.6. The percentage for No Sexual Contact students is 2.4.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4.2. The percentage for 2017 is 5.7. The percentage for 2019 is 13.5.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9.5. The percentage for Male students is 10.4. The percentage for Female students is 8.2. The percentage for 9th grade students is 4.9. The percentage for 10th grade students is 7.5. The percentage for 11th grade students is 11.5. The percentage for 12th grade students is 13.9. The percentage for Black students is 6.5. The percentage for Hispanic students is 14.4. The percentage for White students is 9.3.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9.5. The percentage for Heterosexual students is 9.4. The percentage for Gay, Lesbian, or Bisexual students is 9.1. The percentage for Unsure students is 9.8. The percentage for Opposite Sex Only students is 15.6. The percentage for Same Sex or Both Sexes students is 20.6. The percentage for No Sexual Contact students is 1.4.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3.0. The percentage for 2017 is 4.0. The percentage for 2019 is 9.5.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10.6. The percentage for Male students is 13.7. The percentage for Female students is 7.8. The percentage for 9th grade students is 4.3. The percentage for 10th grade students is 8.0. The percentage for 11th grade students is 14.9. The percentage for 12th grade students is 15.9. The percentage for Hispanic students is 14.3. The percentage for White students is 10.0.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10.6. The percentage for Heterosexual students is 11.2. The percentage for Gay, Lesbian, or Bisexual students is 6.6. The percentage for Unsure students is 10.6. The percentage for Opposite Sex Only students is 12.4. The percentage for Same Sex or Both Sexes students is 9.2. The percentage for No Sexual Contact students is 4.9.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10.3. The percentage for 2019 is 10.6.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34.6. The percentage for Male students is 33.9. The percentage for Female students is 35.1. The percentage for 9th grade students is 23.8. The percentage for 10th grade students is 33.0. The percentage for 11th grade students is 38.2. The percentage for 12th grade students is 43.8. The percentage for Black students is 26.9. The percentage for Hispanic students is 41.9. The percentage for White students is 34.9.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34.6. The percentage for Heterosexual students is 34.5. The percentage for Gay, Lesbian, or Bisexual students is 37.5. The percentage for Unsure students is 27.4. The percentage for Opposite Sex Only students is 52.8. The percentage for Same Sex or Both Sexes students is 60.1. The percentage for No Sexual Contact students is 12.1.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27.6. The percentage for 2017 is 26.0. The percentage for 2019 is 34.6.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10.4. The percentage for Male students is 11.7. The percentage for Female students is 8.8. The percentage for 9th grade students is 13.0. The percentage for 10th grade students is 10.2. The percentage for 11th grade students is 9.8. The percentage for 12th grade students is 7.7. The percentage for Black students is 13.2. The percentage for Hispanic students is 19.0. The percentage for White students is 9.8.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10.4. The percentage for Heterosexual students is 9.5. The percentage for Gay, Lesbian, or Bisexual students is 15.2. The percentage for Unsure students is 14.5. The percentage for Opposite Sex Only students is 13.0. The percentage for Same Sex or Both Sexes students is 26.7. The percentage for No Sexual Contact students is 5.0.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31.0. The percentage for 1995 is 26.9. The percentage for 2003 is 25.8. The percentage for 2005 is 19.3. The percentage for 2007 is 18.1. The percentage for 2009 is 14.8. The percentage for 2011 is 14.3. The percentage for 2013 is 11.9. The percentage for 2015 is 10.8. The percentage for 2017 is 10.7. The percentage for 2019 is 10.4.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did not change from 1993 to 2003, and decreased from 2003 to 2019.Data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rarely or never wore a seat belt (when riding in a car driven by someone else).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5.6. The percentage for Heterosexual students is 5.4. The percentage for Gay, Lesbian, or Bisexual students is 5.5. The percentage for Unsure students is 8.3. The percentage for Opposite Sex Only students is 7.0. The percentage for Same Sex or Both Sexes students is 11.5. The percentage for No Sexual Contact students is 2.4.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26.8. The percentage for Male students is 24.7. The percentage for Female students is 29.0. The percentage for 9th grade students is 15.4. The percentage for 10th grade students is 23.0. The percentage for 11th grade students is 30.4. The percentage for 12th grade students is 39.3. The percentage for Black students is 16.4. The percentage for Hispanic students is 30.8. The percentage for White students is 27.5.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26.8. The percentage for Heterosexual students is 26.8. The percentage for Gay, Lesbian, or Bisexual students is 29.3. The percentage for Unsure students is 20.6. The percentage for Opposite Sex Only students is 40.9. The percentage for Same Sex or Both Sexes students is 48.3. The percentage for No Sexual Contact students is 9.4.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49.5. The percentage for 1995 is 53.1. The percentage for 2003 is 47.1. The percentage for 2005 is 44.0. The percentage for 2007 is 44.8. The percentage for 2009 is 39.3. The percentage for 2011 is 38.4. The percentage for 2013 is 32.9. The percentage for 2015 is 29.9. The percentage for 2017 is 29.6. The percentage for 2019 is 26.8.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did not change from 1993 to 2003, and decreased from 2003 to 2019.Data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were binge drinking (had four or more drinks of alcohol in a row for female students or five or more drinks of alcohol in a row for male students,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14.4. The percentage for Male students is 13.8. The percentage for Female students is 14.8. The percentage for 9th grade students is 6.6. The percentage for 10th grade students is 10.4. The percentage for 11th grade students is 16.8. The percentage for 12th grade students is 24.3. The percentage for Black students is 9.7. The percentage for Hispanic students is 18.0. The percentage for White students is 14.6.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were binge drinking (had four or more drinks of alcohol in a row for female students or five or more drinks of alcohol in a row for male students,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14.4. The percentage for Heterosexual students is 14.8. The percentage for Gay, Lesbian, or Bisexual students is 12.5. The percentage for Unsure students is 11.7. The percentage for Opposite Sex Only students is 23.5. The percentage for Same Sex or Both Sexes students is 24.7. The percentage for No Sexual Contact students is 3.2.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35.9. The percentage for Male students is 28.3. The percentage for Female students is 43.1. The percentage for 9th grade students is 32.0. The percentage for 10th grade students is 36.7. The percentage for 11th grade students is 35.4. The percentage for 12th grade students is 38.4. The percentage for Hispanic students is 23.8. The percentage for White students is 36.8.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9th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35.9. The percentage for Heterosexual students is 36.5. The percentage for Gay, Lesbian, or Bisexual students is 35.9. The percentage for Unsure students is 25.9. The percentage for Opposite Sex Only students is 35.6. The percentage for Same Sex or Both Sexes students is 32.3. The percentage for No Sexual Contact students is 42.3.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2007-2019. This slide shows percentages from 2007 through 2019 for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32.7. The percentage for 2009 is 31.1. The percentage for 2011 is 33.0. The percentage for 2013 is 40.3. The percentage for 2015 is 42.3. The percentage for 2017 is 40.1. The percentage for 2019 is 35.9.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 The percentage for Male students is 5.7. The percentage for Female students is 3.4. The percentage for 9th grade students is 5.7. The percentage for 10th grade students is 4.3. The percentage for 11th grade students is 4.4. The percentage for 12th grade students is 3.5. The percentage for Black students is 7.3. The percentage for Hispanic students is 12.7. The percentage for White students is 4.0.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 The percentage for Heterosexual students is 4.2. The percentage for Gay, Lesbian, or Bisexual students is 6.9. The percentage for Unsure students is 6.6. The percentage for Opposite Sex Only students is 6.6. The percentage for Same Sex or Both Sexes students is 15.4. The percentage for No Sexual Contact students is 0.9.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7.0. The percentage for 1995 is 6.2. The percentage for 2003 is 11.1. The percentage for 2005 is 7.1. The percentage for 2007 is 7.9. The percentage for 2009 is 8.4. The percentage for 2011 is 7.7. The percentage for 2013 is 6.6. The percentage for 2015 is 6.1. The percentage for 2017 is 5.3. The percentage for 2019 is 4.7.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increased from 1993 to 2003, and decreased from 2003 to 2019.Data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26.1. The percentage for Male students is 26.3. The percentage for Female students is 25.5. The percentage for 9th grade students is 16.7. The percentage for 10th grade students is 24.0. The percentage for 11th grade students is 29.8. The percentage for 12th grade students is 33.9. The percentage for Black students is 25.5. The percentage for Hispanic students is 33.2. The percentage for White students is 25.9.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26.1. The percentage for Heterosexual students is 25.7. The percentage for Gay, Lesbian, or Bisexual students is 30.6. The percentage for Unsure students is 20.5. The percentage for Opposite Sex Only students is 40.1. The percentage for Same Sex or Both Sexes students is 49.7. The percentage for No Sexual Contact students is 7.8.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20.9. The percentage for 1995 is 27.7. The percentage for 2003 is 30.6. The percentage for 2005 is 25.9. The percentage for 2007 is 22.9. The percentage for 2009 is 25.6. The percentage for 2011 is 28.4. The percentage for 2013 is 24.4. The percentage for 2015 is 22.2. The percentage for 2017 is 23.1. The percentage for 2019 is 26.1.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did not change from 1993 to 2015, and increased from 2015 to 2019.Data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ever used synthetic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8.6. The percentage for Male students is 8.7. The percentage for Female students is 8.2. The percentage for 9th grade students is 6.6. The percentage for 10th grade students is 7.9. The percentage for 11th grade students is 8.9. The percentage for 12th grade students is 10.5. The percentage for Black students is 13.9. The percentage for Hispanic students is 14.5. The percentage for White students is 7.9.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ever used synthetic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8.6. The percentage for Heterosexual students is 8.4. The percentage for Gay, Lesbian, or Bisexual students is 8.6. The percentage for Unsure students is 11.0. The percentage for Opposite Sex Only students is 12.8. The percentage for Same Sex or Both Sexes students is 18.4. The percentage for No Sexual Contact students is 2.4.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rarely or never wore a seat belt (when riding in a car driven by someone else).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27.6. The percentage for 1995 is 23.8. The percentage for 2003 is 12.6. The percentage for 2005 is 13.0. The percentage for 2007 is 11.7. The percentage for 2009 is 12.9. The percentage for 2011 is 10.7. The percentage for 2013 is 9.7. The percentage for 2015 is 8.2. The percentage for 2017 is 6.9. The percentage for 2019 is 5.6.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ever used synthetic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9.2. The percentage for 2017 is 5.6. The percentage for 2019 is 8.6.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 The percentage for Male students is 2.0. The percentage for Female students is 0.7. The percentage for 9th grade students is 1.1. The percentage for 10th grade students is 1.1. The percentage for 11th grade students is 1.5. The percentage for 12th grade students is 1.6. The percentage for Black students is 4.8. The percentage for Hispanic students is 6.6. The percentage for White students is 1.0.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 The percentage for Heterosexual students is 1.2. The percentage for Gay, Lesbian, or Bisexual students is 1.1. The percentage for Unsure students is 6.0. The percentage for Opposite Sex Only students is 1.7. The percentage for Same Sex or Both Sexes students is 6.4. The percentage for No Sexual Contact students is 0.1.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2003-2019. This slide shows percentages from 2003 through 2019 for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2.3. The percentage for 2005 is 2.1. The percentage for 2007 is 3.0. The percentage for 2009 is 3.0. The percentage for 2011 is 3.6. The percentage for 2013 is 2.7. The percentage for 2015 is 2.4. The percentage for 2017 is 1.8. The percentage for 2019 is 1.5.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2019, did not change from 2003 to 2011, and decreased from 2011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 The percentage for Male students is 2.4. The percentage for Female students is 1.0. The percentage for 9th grade students is 1.3. The percentage for 10th grade students is 1.1. The percentage for 11th grade students is 1.8. The percentage for 12th grade students is 2.2. The percentage for Black students is 4.6. The percentage for Hispanic students is 7.6. The percentage for White students is 1.3.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10th grade students. The prevalence for 12th grade students is higher than for 10th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 The percentage for Heterosexual students is 1.4. The percentage for Gay, Lesbian, or Bisexual students is 1.7. The percentage for Unsure students is 6.6. The percentage for Opposite Sex Only students is 1.9. The percentage for Same Sex or Both Sexes students is 7.8. The percentage for No Sexual Contact students is 0.3.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2003-2019. This slide shows percentages from 2003 through 2019 for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7.4. The percentage for 2005 is 5.5. The percentage for 2007 is 5.6. The percentage for 2009 is 4.7. The percentage for 2011 is 4.2. The percentage for 2013 is 2.9. The percentage for 2015 is 2.5. The percentage for 2017 is 1.8. The percentage for 2019 is 1.7.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ever used ecstasy  (also called "MDMA,"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 The percentage for Male students is 3.0. The percentage for Female students is 1.6. The percentage for 9th grade students is 1.6. The percentage for 10th grade students is 1.7. The percentage for 11th grade students is 2.7. The percentage for 12th grade students is 3.2. The percentage for Black students is 5.0. The percentage for Hispanic students is 9.7. The percentage for White students is 1.9.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White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ever used ecstasy  (also called "MDMA,"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 The percentage for Heterosexual students is 1.9. The percentage for Gay, Lesbian, or Bisexual students is 3.5. The percentage for Unsure students is 7.2. The percentage for Opposite Sex Only students is 3.1. The percentage for Same Sex or Both Sexes students is 9.8. The percentage for No Sexual Contact students is 0.2.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2003-2019. This slide shows percentages from 2003 through 2019 for high school students who ever used ecstasy  (also called "MDMA,"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10.3. The percentage for 2005 is 5.5. The percentage for 2007 is 6.4. The percentage for 2009 is 6.8. The percentage for 2011 is 8.7. The percentage for 2013 is 7.4. The percentage for 2015 is 4.5. The percentage for 2017 is 3.0. The percentage for 2019 is 2.4.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2019, did not change from 2003 to 2013, and decreased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20.3. The percentage for Male students is 21.3. The percentage for Female students is 19.0. The percentage for 9th grade students is 19.6. The percentage for 10th grade students is 20.8. The percentage for 11th grade students is 22.3. The percentage for 12th grade students is 18.0. The percentage for Black students is 17.8. The percentage for Hispanic students is 26.4. The percentage for White students is 20.3.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12th grade students. The prevalence for 11th grade students is higher than for 9th grade students. The prevalence for 11th grade students is higher than for 12th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20.3. The percentage for Heterosexual students is 19.5. The percentage for Gay, Lesbian, or Bisexual students is 25.8. The percentage for Unsure students is 21.4. The percentage for Opposite Sex Only students is 25.7. The percentage for Same Sex or Both Sexes students is 39.4. The percentage for No Sexual Contact students is 11.5.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were offered, sold, or given an illegal drug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25.7. The percentage for 1995 is 32.0. The percentage for 2003 is 28.2. The percentage for 2005 is 26.9. The percentage for 2007 is 22.5. The percentage for 2009 is 22.1. The percentage for 2011 is 23.1. The percentage for 2013 is 20.1. The percentage for 2015 is 16.5. The percentage for 2017 is 16.3. The percentage for 2019 is 20.3.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decreased from 1993 to 2015, and increased from 2015 to 2019.Data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39.8. The percentage for Male students is 39.4. The percentage for Female students is 40.0. The percentage for 9th grade students is 20.0. The percentage for 10th grade students is 32.2. The percentage for 11th grade students is 47.2. The percentage for 12th grade students is 61.6. The percentage for Black students is 33.0. The percentage for Hispanic students is 47.6. The percentage for White students is 40.2.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39.8. The percentage for Heterosexual students is 40.1. The percentage for Gay, Lesbian, or Bisexual students is 43.9. The percentage for Unsure students is 24.7. The percentage for Opposite Sex Only students is 74.0. The percentage for Same Sex or Both Sexes students is 72.6.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54.3. The percentage for 1995 is 46.4. The percentage for 2003 is 41.5. The percentage for 2005 is 42.7. The percentage for 2007 is 44.7. The percentage for 2009 is 46.3. The percentage for 2011 is 47.5. The percentage for 2013 is 42.8. The percentage for 2015 is 39.4. The percentage for 2017 is 38.9. The percentage for 2019 is 39.8.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14.9. The percentage for Male students is 13.3. The percentage for Female students is 16.3. The percentage for 9th grade students is 15.5. The percentage for 10th grade students is 14.7. The percentage for 11th grade students is 14.7. The percentage for 12th grade students is 13.7. The percentage for Black students is 16.6. The percentage for Hispanic students is 21.2. The percentage for White students is 14.3.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 The percentage for Male students is 2.7. The percentage for Female students is 1.6. The percentage for 9th grade students is 2.3. The percentage for 10th grade students is 2.0. The percentage for 11th grade students is 2.1. The percentage for 12th grade students is 2.0. The percentage for Black students is 5.4. The percentage for Hispanic students is 6.8. The percentage for White students is 1.8.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 The percentage for Heterosexual students is 1.8. The percentage for Gay, Lesbian, or Bisexual students is 4.3. The percentage for Unsure students is 5.6. The percentage for Opposite Sex Only students is 3.1. The percentage for Same Sex or Both Sexes students is 11.3.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7.7. The percentage for 1995 is 5.4. The percentage for 2003 is 3.9. The percentage for 2005 is 2.8. The percentage for 2007 is 4.2. The percentage for 2009 is 4.3. The percentage for 2011 is 4.5. The percentage for 2013 is 4.0. The percentage for 2015 is 2.8. The percentage for 2017 is 2.4. The percentage for 2019 is 2.3.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7.2. The percentage for Male students is 7.4. The percentage for Female students is 6.8. The percentage for 9th grade students is 2.6. The percentage for 10th grade students is 3.7. The percentage for 11th grade students is 8.9. The percentage for 12th grade students is 13.7. The percentage for Black students is 9.5. The percentage for Hispanic students is 14.3. The percentage for White students is 6.7.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7.2. The percentage for Heterosexual students is 6.8. The percentage for Gay, Lesbian, or Bisexual students is 10.1. The percentage for Unsure students is 7.1. The percentage for Opposite Sex Only students is 12.0. The percentage for Same Sex or Both Sexes students is 22.9.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8.6. The percentage for 2019 is 7.2.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29.7. The percentage for Male students is 28.2. The percentage for Female students is 31.1. The percentage for 9th grade students is 13.3. The percentage for 10th grade students is 23.6. The percentage for 11th grade students is 35.6. The percentage for 12th grade students is 47.8. The percentage for Black students is 22.8. The percentage for Hispanic students is 33.9. The percentage for White students is 30.2.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29.7. The percentage for Heterosexual students is 30.2. The percentage for Gay, Lesbian, or Bisexual students is 31.2. The percentage for Unsure students is 17.3. The percentage for Opposite Sex Only students is 55.9. The percentage for Same Sex or Both Sexes students is 52.2.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37.2. The percentage for 1995 is 33.8. The percentage for 2003 is 31.1. The percentage for 2005 is 33.0. The percentage for 2007 is 34.1. The percentage for 2009 is 36.3. The percentage for 2011 is 37.1. The percentage for 2013 is 35.2. The percentage for 2015 is 31.3. The percentage for 2017 is 29.8. The percentage for 2019 is 29.7.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19.6. The percentage for Male students is 21.2. The percentage for Female students is 17.6. The percentage for 9th grade students is 19.7. The percentage for 10th grade students is 16.2. The percentage for 11th grade students is 20.1. The percentage for 12th grade students is 20.5. The percentage for Hispanic students is 29.0. The percentage for White students is 18.8.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10th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19.6. The percentage for Heterosexual students is 18.6. The percentage for Gay, Lesbian, or Bisexual students is 22.6. The percentage for Unsure students is 39.2. The percentage for Opposite Sex Only students is 17.9. The percentage for Same Sex or Both Sexes students is 31.4.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21.9. The percentage for 1995 is 22.6. The percentage for 2003 is 21.6. The percentage for 2005 is 18.6. The percentage for 2007 is 24.3. The percentage for 2009 is 21.4. The percentage for 2011 is 22.7. The percentage for 2013 is 20.7. The percentage for 2015 is 18.9. The percentage for 2017 is 18.7. The percentage for 2019 is 19.6.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55.3. The percentage for Male students is 59.5. The percentage for Female students is 51.4. The percentage for 9th grade students is 60.4. The percentage for 10th grade students is 60.1. The percentage for 11th grade students is 56.6. The percentage for 12th grade students is 50.5. The percentage for Hispanic students is 47.3. The percentage for White students is 55.8.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11th grade students is higher than for 12th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55.3. The percentage for Heterosexual students is 56.6. The percentage for Gay, Lesbian, or Bisexual students is 47.2. The percentage for Unsure students is 44.7. The percentage for Opposite Sex Only students is 57.1. The percentage for Same Sex or Both Sexes students is 43.3.  This graph contains weighted results. Female students who had sexual contact with only females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51.1. The percentage for 1995 is 51.5. The percentage for 2003 is 56.4. The percentage for 2005 is 64.7. The percentage for 2007 is 64.2. The percentage for 2009 is 56.8. The percentage for 2011 is 60.8. The percentage for 2013 is 55.2. The percentage for 2015 is 60.2. The percentage for 2017 is 59.5. The percentage for 2019 is 55.3.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2019, increased from 1993 to 2005, and decreased from 2005 to 2019.Data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33.2. The percentage for Male students is 27.5. The percentage for Female students is 38.6. The percentage for 9th grade students is 25.2. The percentage for 10th grade students is 30.4. The percentage for 11th grade students is 32.5. The percentage for 12th grade students is 38.1. The percentage for Hispanic students is 25.9. The percentage for White students is 34.1.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14.9. The percentage for Heterosexual students is 14.3. The percentage for Gay, Lesbian, or Bisexual students is 16.6. The percentage for Unsure students is 18.9. The percentage for Opposite Sex Only students is 17.7. The percentage for Same Sex or Both Sexes students is 24.1. The percentage for No Sexual Contact students is 10.2.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33.2. The percentage for Heterosexual students is 34.9. The percentage for Gay, Lesbian, or Bisexual students is 22.5. The percentage for Unsure students is 26.7. The percentage for Opposite Sex Only students is 34.2. The percentage for Both Sexes students is 29.4.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used birth control pills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24.3. The percentage for 1995 is 29.6. The percentage for 2003 is 33.3. The percentage for 2005 is 28.5. The percentage for 2007 is 28.1. The percentage for 2009 is 33.0. The percentage for 2011 is 32.4. The percentage for 2013 is 34.4. The percentage for 2015 is 32.7. The percentage for 2017 is 30.4. The percentage for 2019 is 33.2.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2019.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11.2. The percentage for Male students is 9.4. The percentage for Female students is 12.9. The percentage for 9th grade students is 4.4. The percentage for 10th grade students is 8.5. The percentage for 11th grade students is 11.5. The percentage for 12th grade students is 14.2. The percentage for Hispanic students is 11.0. The percentage for White students is 11.4.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11.2. The percentage for Heterosexual students is 11.2. The percentage for Gay, Lesbian, or Bisexual students is 11.2. The percentage for Unsure students is 12.6. The percentage for Opposite Sex Only students is 11.0. The percentage for Both Sexes students is 14.2.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2.4. The percentage for 2015 is 4.9. The percentage for 2017 is 9.2. The percentage for 2019 is 11.2.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47.8. The percentage for Male students is 39.9. The percentage for Female students is 55.6. The percentage for 9th grade students is 32.5. The percentage for 10th grade students is 41.9. The percentage for 11th grade students is 47.2. The percentage for 12th grade students is 56.5. The percentage for Hispanic students is 40.1. The percentage for White students is 49.0.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47.8. The percentage for Heterosexual students is 49.3. The percentage for Gay, Lesbian, or Bisexual students is 38.9. The percentage for Unsure students is 43.3. The percentage for Opposite Sex Only students is 48.7. The percentage for Both Sexes students is 48.2.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42.2. The percentage for 2015 is 41.6. The percentage for 2017 is 43.3. The percentage for 2019 is 47.8.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used both a condom during last sexual intercourse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17.2. The percentage for Male students is 13.8. The percentage for Female students is 20.7. The percentage for 9th grade students is 13.2. The percentage for 10th grade students is 18.4. The percentage for 11th grade students is 16.8. The percentage for 12th grade students is 18.3. The percentage for Hispanic students is 12.1. The percentage for White students is 17.9.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12th grade students is higher than for 9th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used both a condom during last sexual intercourse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17.2. The percentage for Heterosexual students is 17.7. The percentage for Gay, Lesbian, or Bisexual students is 15.1. The percentage for Unsure students is 14.6. The percentage for Opposite Sex Only students is 17.6. The percentage for Both Sexes students is 15.9.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used both a condom during last sexual intercourse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15.3. The percentage for 2015 is 17.2. The percentage for 2017 is 17.7. The percentage for 2019 is 17.2.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6.6. The percentage for Male students is 6.8. The percentage for Female students is 6.4. The percentage for 9th grade students is 9.6. The percentage for 10th grade students is 8.9. The percentage for 11th grade students is 5.4. The percentage for 12th grade students is 4.9. The percentage for Hispanic students is 14.0. The percentage for White students is 6.0. All Hispanic students are included in the Hispanic category.  All other races are non-Hispanic. This graph contains weighted results. Missing bar indicates fewer than 100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6.6. The percentage for Heterosexual students is 5.1. The percentage for Gay, Lesbian, or Bisexual students is 16.5. The percentage for Unsure students is 11.0. The percentage for Opposite Sex Only students is 4.9. The percentage for Both Sexes students is 13.7.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did not use any method to prevent pregnancy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12.5. The percentage for 1995 is 12.0. The percentage for 2003 is 9.0. The percentage for 2005 is 7.4. The percentage for 2007 is 7.0. The percentage for 2009 is 8.6. The percentage for 2011 is 9.9. The percentage for 2013 is 8.6. The percentage for 2015 is 7.8. The percentage for 2017 is 6.6. The percentage for 2019 is 6.6.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12.7. The percentage for Male students is 16.1. The percentage for Female students is 9.1. The percentage for 9th grade students is 12.6. The percentage for 10th grade students is 12.5. The percentage for 11th grade students is 12.7. The percentage for 12th grade students is 13.0. The percentage for Black students is 15.9. The percentage for Hispanic students is 17.0. The percentage for White students is 12.5.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12.7. The percentage for Heterosexual students is 11.3. The percentage for Gay, Lesbian, or Bisexual students is 22.2. The percentage for Unsure students is 15.9. The percentage for Opposite Sex Only students is 10.0. The percentage for Same Sex or Both Sexes students is 20.8. The percentage for No Sexual Contact students is 14.9.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1993-2019. This slide shows percentages from 1993 through 2019 for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30.8. The percentage for 1995 is 31.5. The percentage for 2003 is 24.7. The percentage for 2005 is 21.6. The percentage for 2007 is 25.4. The percentage for 2009 is 23.2. The percentage for 2011 is 22.7. The percentage for 2013 is 17.4. The percentage for 2015 is 15.8. The percentage for 2017 is 14.4. The percentage for 2019 is 14.9.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2019, decreased from 1993 to 2009, and decreased from 2009 to 2019.Data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2003-2019. This slide shows percentages from 2003 through 2019 for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9.7. The percentage for 2005 is 11.3. The percentage for 2007 is 11.5. The percentage for 2009 is 11.9. The percentage for 2011 is 12.1. The percentage for 2013 is 11.2. The percentage for 2015 is 12.2. The percentage for 2017 is 13.0. The percentage for 2019 is 12.7.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14.0. The percentage for Male students is 14.0. The percentage for Female students is 14.1. The percentage for 9th grade students is 14.9. The percentage for 10th grade students is 14.8. The percentage for 11th grade students is 13.3. The percentage for 12th grade students is 13.4. The percentage for Black students is 17.5. The percentage for Hispanic students is 15.5. The percentage for White students is 14.0.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14.0. The percentage for Heterosexual students is 13.7. The percentage for Gay, Lesbian, or Bisexual students is 16.4. The percentage for Unsure students is 15.7. The percentage for Opposite Sex Only students is 13.3. The percentage for Same Sex or Both Sexes students is 17.5. The percentage for No Sexual Contact students is 14.6.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2003-2019. This slide shows percentages from 2003 through 2019 for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13.1. The percentage for 2005 is 13.1. The percentage for 2007 is 14.2. The percentage for 2009 is 12.8. The percentage for 2011 is 14.1. The percentage for 2013 is 13.8. The percentage for 2015 is 14.5. The percentage for 2017 is 14.0. The percentage for 2019 is 14.0.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43.9. The percentage for Male students is 30.9. The percentage for Female students is 57.7. The percentage for 9th grade students is 42.4. The percentage for 10th grade students is 43.4. The percentage for 11th grade students is 43.2. The percentage for 12th grade students is 46.8. The percentage for Black students is 37.6. The percentage for Hispanic students is 48.9. The percentage for White students is 43.9.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43.9. The percentage for Heterosexual students is 41.7. The percentage for Gay, Lesbian, or Bisexual students is 58.4. The percentage for Unsure students is 48.3. The percentage for Opposite Sex Only students is 43.0. The percentage for Same Sex or Both Sexes students is 60.3. The percentage for No Sexual Contact students is 42.9.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37.4. The percentage for Male students is 29.4. The percentage for Female students is 46.0. The percentage for 9th grade students is 39.2. The percentage for 10th grade students is 37.7. The percentage for 11th grade students is 35.7. The percentage for 12th grade students is 37.1. The percentage for Black students is 42.3. The percentage for Hispanic students is 37.2. The percentage for White students is 37.2.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37.4. The percentage for Heterosexual students is 37.5. The percentage for Gay, Lesbian, or Bisexual students is 33.2. The percentage for Unsure students is 47.0. The percentage for Opposite Sex Only students is 33.3. The percentage for Same Sex or Both Sexes students is 31.5. The percentage for No Sexual Contact students is 42.3.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37.0. The percentage for 2017 is 37.4. The percentage for 2019 is 37.4.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10.4. The percentage for Male students is 14.3. The percentage for Female students is 5.9. The percentage for 9th grade students is 10.2. The percentage for 10th grade students is 10.3. The percentage for 11th grade students is 10.6. The percentage for 12th grade students is 9.6. The percentage for Black students is 15.0. The percentage for Hispanic students is 14.2. The percentage for White students is 10.0.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10.4. The percentage for Heterosexual students is 9.9. The percentage for Gay, Lesbian, or Bisexual students is 12.0. The percentage for Unsure students is 14.9. The percentage for Opposite Sex Only students is 11.5. The percentage for Same Sex or Both Sexes students is 17.1. The percentage for No Sexual Contact students is 7.7.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13.0. The percentage for 2017 is 12.5. The percentage for 2019 is 10.4.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7.2. The percentage for Male students is 9.8. The percentage for Female students is 4.1. The percentage for 9th grade students is 7.1. The percentage for 10th grade students is 7.1. The percentage for 11th grade students is 7.3. The percentage for 12th grade students is 6.6. The percentage for Black students is 11.7. The percentage for Hispanic students is 11.2. The percentage for White students is 6.8.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7.2. The percentage for Heterosexual students is 6.8. The percentage for Gay, Lesbian, or Bisexual students is 8.3. The percentage for Unsure students is 10.0. The percentage for Opposite Sex Only students is 8.2. The percentage for Same Sex or Both Sexes students is 11.5. The percentage for No Sexual Contact students is 5.1.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9.4. The percentage for 2017 is 7.7. The percentage for 2019 is 7.2.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14.1. The percentage for Male students is 14.1. The percentage for Female students is 13.8. The percentage for 9th grade students is 14.1. The percentage for 10th grade students is 13.7. The percentage for 11th grade students is 13.8. The percentage for 12th grade students is 14.0. The percentage for Black students is 23.7. The percentage for Hispanic students is 18.8. The percentage for White students is 13.3.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 The percentage for Male students is 5.5. The percentage for Female students is 3.6. The percentage for 9th grade students is 4.3. The percentage for 10th grade students is 2.2. The percentage for 11th grade students is 5.0. The percentage for 12th grade students is 6.1. The percentage for Black students is 9.3. The percentage for Hispanic students is 13.1. The percentage for White students is 4.2.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11th grade students is higher than for 10th grade students. The prevalence for 12th grade students is higher than for 10th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14.1. The percentage for Heterosexual students is 13.4. The percentage for Gay, Lesbian, or Bisexual students is 18.6. The percentage for Unsure students is 13.6. The percentage for Opposite Sex Only students is 15.0. The percentage for Same Sex or Both Sexes students is 22.2. The percentage for No Sexual Contact students is 11.4.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34.1. The percentage for Male students is 37.5. The percentage for Female students is 30.7. The percentage for 9th grade students is 36.4. The percentage for 10th grade students is 33.7. The percentage for 11th grade students is 33.0. The percentage for 12th grade students is 33.5. The percentage for Black students is 24.7. The percentage for Hispanic students is 29.5. The percentage for White students is 34.5.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34.1. The percentage for Heterosexual students is 35.4. The percentage for Gay, Lesbian, or Bisexual students is 23.4. The percentage for Unsure students is 37.5. The percentage for Opposite Sex Only students is 30.1. The percentage for Same Sex or Both Sexes students is 20.7. The percentage for No Sexual Contact students is 40.0.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47.1. The percentage for Male students is 53.4. The percentage for Female students is 40.3. The percentage for 9th grade students is 51.8. The percentage for 10th grade students is 47.3. The percentage for 11th grade students is 44.5. The percentage for 12th grade students is 44.3. The percentage for Black students is 43.9. The percentage for Hispanic students is 38.9. The percentage for White students is 48.1.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47.1. The percentage for Heterosexual students is 50.7. The percentage for Gay, Lesbian, or Bisexual students is 27.5. The percentage for Unsure students is 32.5. The percentage for Opposite Sex Only students is 52.0. The percentage for Same Sex or Both Sexes students is 29.2. The percentage for No Sexual Contact students is 44.2.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47.0. The percentage for 2015 is 46.9. The percentage for 2017 is 47.2. The percentage for 2019 is 47.1.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13.1. The percentage for Male students is 10.9. The percentage for Female students is 15.3. The percentage for 9th grade students is 10.3. The percentage for 10th grade students is 11.8. The percentage for 11th grade students is 15.2. The percentage for 12th grade students is 15.2. The percentage for Black students is 21.2. The percentage for Hispanic students is 22.9. The percentage for White students is 11.9.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13.1. The percentage for Heterosexual students is 11.1. The percentage for Gay, Lesbian, or Bisexual students is 21.8. The percentage for Unsure students is 26.0. The percentage for Opposite Sex Only students is 10.9. The percentage for Same Sex or Both Sexes students is 20.4. The percentage for No Sexual Contact students is 13.9.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11.6. The percentage for 2015 is 13.6. The percentage for 2017 is 13.2. The percentage for 2019 is 13.1.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22.5. The percentage for Male students is 28.8. The percentage for Female students is 15.6. The percentage for 9th grade students is 24.0. The percentage for 10th grade students is 23.4. The percentage for 11th grade students is 21.5. The percentage for 12th grade students is 20.4. The percentage for Black students is 28.0. The percentage for Hispanic students is 21.1. The percentage for White students is 22.6.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12th grade students. The prevalence for Black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22.5. The percentage for Heterosexual students is 24.5. The percentage for Gay, Lesbian, or Bisexual students is 10.3. The percentage for Unsure students is 16.8. The percentage for Opposite Sex Only students is 26.6. The percentage for Same Sex or Both Sexes students is 13.7. The percentage for No Sexual Contact students is 18.9.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22.9. The percentage for 2015 is 22.3. The percentage for 2017 is 23.0. The percentage for 2019 is 22.5.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49.2. The percentage for Male students is 50.2. The percentage for Female students is 47.8. The percentage for 9th grade students is 51.8. The percentage for 10th grade students is 49.7. The percentage for 11th grade students is 47.0. The percentage for 12th grade students is 47.8. The percentage for Black students is 43.6. The percentage for Hispanic students is 53.2. The percentage for White students is 49.2.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49.2. The percentage for Heterosexual students is 47.6. The percentage for Gay, Lesbian, or Bisexual students is 59.9. The percentage for Unsure students is 51.0. The percentage for Opposite Sex Only students is 46.5. The percentage for Same Sex or Both Sexes students is 55.3. The percentage for No Sexual Contact students is 52.0.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38.9. The percentage for 2017 is 47.8. The percentage for 2019 is 49.2.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14.7. The percentage for Male students is 15.7. The percentage for Female students is 13.5. The percentage for 9th grade students is 14.9. The percentage for 10th grade students is 15.0. The percentage for 11th grade students is 15.2. The percentage for 12th grade students is 13.4. The percentage for Black students is 22.1. The percentage for Hispanic students is 18.0. The percentage for White students is 14.4.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 The percentage for Heterosexual students is 4.3. The percentage for Gay, Lesbian, or Bisexual students is 6.1. The percentage for Unsure students is 10.5. The percentage for Opposite Sex Only students is 6.0. The percentage for Same Sex or Both Sexes students is 13.3. The percentage for No Sexual Contact students is 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14.7. The percentage for Heterosexual students is 15.2. The percentage for Gay, Lesbian, or Bisexual students is 10.6. The percentage for Unsure students is 17.4. The percentage for Opposite Sex Only students is 19.3. The percentage for Same Sex or Both Sexes students is 19.2. The percentage for No Sexual Contact students is 9.2.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14.4. The percentage for 2019 is 14.7.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8.3. The percentage for Male students is 7.6. The percentage for Female students is 9.0. The percentage for 9th grade students is 5.1. The percentage for 10th grade students is 5.8. The percentage for 11th grade students is 8.8. The percentage for 12th grade students is 13.6. The percentage for Black students is 14.5. The percentage for Hispanic students is 14.6. The percentage for White students is 7.7.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8.3. The percentage for Heterosexual students is 7.9. The percentage for Gay, Lesbian, or Bisexual students is 10.5. The percentage for Unsure students is 9.2. The percentage for Opposite Sex Only students is 12.1. The percentage for Same Sex or Both Sexes students is 17.7. The percentage for No Sexual Contact students is 2.6.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ever tested for a sexually transmitted disease (STD) (other than HIV, such as chlamydia or gonorrhea,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9.2. The percentage for Male students is 6.2. The percentage for Female students is 12.4. The percentage for 9th grade students is 4.1. The percentage for 10th grade students is 5.6. The percentage for 11th grade students is 11.1. The percentage for 12th grade students is 16.6. The percentage for Black students is 7.2. The percentage for Hispanic students is 13.0. The percentage for White students is 9.1.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were ever tested for a sexually transmitted disease (STD) (other than HIV, such as chlamydia or gonorrhea,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9.2. The percentage for Heterosexual students is 8.7. The percentage for Gay, Lesbian, or Bisexual students is 13.2. The percentage for Unsure students is 8.6. The percentage for Opposite Sex Only students is 14.9. The percentage for Same Sex or Both Sexes students is 21.2. The percentage for No Sexual Contact students is 1.5.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83.6. The percentage for Male students is 82.7. The percentage for Female students is 84.6. The percentage for 9th grade students is 85.7. The percentage for 10th grade students is 84.1. The percentage for 11th grade students is 84.1. The percentage for 12th grade students is 80.8. The percentage for Black students is 69.7. The percentage for Hispanic students is 71.9. The percentage for White students is 85.0.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83.6. The percentage for Heterosexual students is 85.2. The percentage for Gay, Lesbian, or Bisexual students is 78.1. The percentage for Unsure students is 68.2. The percentage for Opposite Sex Only students is 84.6. The percentage for Same Sex or Both Sexes students is 73.3. The percentage for No Sexual Contact students is 84.7.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saw a dentist (for a check-up, exam, teeth cleaning, or other dental work,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82.7. The percentage for 2017 is 82.8. The percentage for 2019 is 83.6.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never saw a dentist (for a check-up, exam, teeth cleaning, or other dental work).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 The percentage for Male students is 1.5. The percentage for Female students is 0.8. The percentage for 9th grade students is 1.2. The percentage for 10th grade students is 0.7. The percentage for 11th grade students is 1.1. The percentage for 12th grade students is 1.4. The percentage for Black students is 5.3. The percentage for Hispanic students is 5.4. The percentage for White students is 0.7.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10th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never saw a dentist (for a check-up, exam, teeth cleaning, or other dental work).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 The percentage for Heterosexual students is 0.8. The percentage for Gay, Lesbian, or Bisexual students is 1.1. The percentage for Unsure students is 6.9. The percentage for Opposite Sex Only students is 0.8. The percentage for Same Sex or Both Sexes students is 4.7. The percentage for No Sexual Contact students is 0.7.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never saw a dentist (for a check-up, exam, teeth cleaning, or other dental work).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1.3. The percentage for 2017 is 0.9. The percentage for 2019 is 1.2.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had ever been told by a doctor or nurse that they had asthma.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22.6. The percentage for Male students is 21.4. The percentage for Female students is 23.8. The percentage for 9th grade students is 20.1. The percentage for 10th grade students is 22.5. The percentage for 11th grade students is 23.3. The percentage for 12th grade students is 24.5. The percentage for Black students is 19.4. The percentage for Hispanic students is 27.6. The percentage for White students is 22.4.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percentages of high school students who had ever been told by a doctor or nurse that they had asthma.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22.6. The percentage for Heterosexual students is 22.2. The percentage for Gay, Lesbian, or Bisexual students is 26.0. The percentage for Unsure students is 20.8. The percentage for Opposite Sex Only students is 24.5. The percentage for Same Sex or Both Sexes students is 27.9. The percentage for No Sexual Contact students is 19.7.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23.9. The percentage for Male students is 26.1. The percentage for Female students is 21.7. The percentage for 9th grade students is 31.8. The percentage for 10th grade students is 23.8. The percentage for 11th grade students is 19.3. The percentage for 12th grade students is 20.1. The percentage for Black students is 23.8. The percentage for Hispanic students is 22.5. The percentage for White students is 23.9.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23.9. The percentage for Heterosexual students is 24.7. The percentage for Gay, Lesbian, or Bisexual students is 16.6. The percentage for Unsure students is 27.2. The percentage for Opposite Sex Only students is 20.2. The percentage for Same Sex or Both Sexes students is 14.5. The percentage for No Sexual Contact students is 28.8.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8.4. The percentage for 2015 is 6.3. The percentage for 2017 is 5.8. The percentage for 2019 is 4.7.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28.4. The percentage for 2017 is 25.5. The percentage for 2019 is 23.9.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77.0. The percentage for Male students is 70.9. The percentage for Female students is 83.6. The percentage for 9th grade students is 73.9. The percentage for 10th grade students is 75.3. The percentage for 11th grade students is 77.6. The percentage for 12th grade students is 82.4. The percentage for Black students is 63.2. The percentage for Hispanic students is 68.2. The percentage for White students is 78.0.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77.0. The percentage for Heterosexual students is 78.1. The percentage for Gay, Lesbian, or Bisexual students is 72.5. The percentage for Unsure students is 73.2. The percentage for Opposite Sex Only students is 74.6. The percentage for Same Sex or Both Sexes students is 65.1. The percentage for No Sexual Contact students is 81.9.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2003-2019. This slide shows percentages from 2003 through 2019 for high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67.7. The percentage for 2005 is 66.4. The percentage for 2007 is 71.3. The percentage for 2009 is 72.1. The percentage for 2011 is 69.0. The percentage for 2013 is 73.4. The percentage for 2015 is 74.5. The percentage for 2017 is 77.6. The percentage for 2019 is 77.0.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rarely or never wore a bicycle helmet (during the 12 months before the survey, among students who had ridden a bicycle).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54.4. The percentage for Male students is 57.8. The percentage for Female students is 49.6. The percentage for 9th grade students is 51.3. The percentage for 10th grade students is 53.8. The percentage for 11th grade students is 54.7. The percentage for 12th grade students is 59.0. The percentage for Black students is 77.8. The percentage for Hispanic students is 72.7. The percentage for White students is 52.5.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rarely or never wore a bicycle helmet (during the 12 months before the survey, among students who had ridden a bicycle).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54.4. The percentage for Heterosexual students is 55.0. The percentage for Gay, Lesbian, or Bisexual students is 53.9. The percentage for Unsure students is 39.7. The percentage for Opposite Sex Only students is 65.4. The percentage for Same Sex or Both Sexes students is 65.7. The percentage for No Sexual Contact students is 40.8.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2007-2019. This slide shows percentages from 2007 through 2019 for high school students who rarely or never wore a bicycle helmet (during the 12 months before the survey, among students who had ridden a bicycle).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66.2. The percentage for 2009 is 62.4. The percentage for 2011 is 63.2. The percentage for 2013 is 60.0. The percentage for 2015 is 56.3. The percentage for 2017 is 57.4. The percentage for 2019 is 54.4.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rarely or never wear a seat belt when driving (among students who drive a car).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 The percentage for Male students is 5.9. The percentage for Female students is 3.3. The percentage for 9th grade students is 7.8. The percentage for 10th grade students is 1.5. The percentage for 11th grade students is 4.2. The percentage for 12th grade students is 6.8. The percentage for Black students is 9.9. The percentage for Hispanic students is 15.0. The percentage for White students is 4.0.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11th grade students is higher than for 10th grade students. The prevalence for 12th grade students is higher than for 10th grade students. The prevalence for 12th grade students is higher than for 11th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rarely or never wear a seat belt when driving (among students who drive a car).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 The percentage for Heterosexual students is 4.6. The percentage for Gay, Lesbian, or Bisexual students is 3.9. The percentage for Unsure students is 10.0. The percentage for Opposite Sex Only students is 6.0. The percentage for Same Sex or Both Sexes students is 9.7. The percentage for No Sexual Contact students is 1.2.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rarely or never wear a seat belt when driving (among students who drive a car).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8.3. The percentage for 2015 is 7.7. The percentage for 2017 is 6.3. The percentage for 2019 is 4.8.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someone they were dating or going out with purposely tried to control them or emotionally hurt them one or more times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26.5. The percentage for Male students is 19.3. The percentage for Female students is 33.7. The percentage for 9th grade students is 25.4. The percentage for 10th grade students is 27.3. The percentage for 11th grade students is 26.7. The percentage for 12th grade students is 26.5. The percentage for Black students is 19.6. The percentage for Hispanic students is 30.7. The percentage for White students is 26.4.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someone they were dating or going out with purposely tried to control them or emotionally hurt them one or more times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26.5. The percentage for Heterosexual students is 24.1. The percentage for Gay, Lesbian, or Bisexual students is 40.6. The percentage for Unsure students is 41.8. The percentage for Opposite Sex Only students is 29.4. The percentage for Same Sex or Both Sexes students is 45.2. The percentage for No Sexual Contact students is 14.6.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reported someone they were dating or going out with purposely tried to control them or emotionally hurt them one or more times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25.5. The percentage for 2019 is 26.5.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have experienced an unwanted sexual advance because of another student's drinking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 The percentage for Male students is 3.1. The percentage for Female students is 6.6. The percentage for 9th grade students is 2.4. The percentage for 10th grade students is 3.7. The percentage for 11th grade students is 5.6. The percentage for 12th grade students is 7.6. The percentage for Black students is 4.9. The percentage for Hispanic students is 7.7. The percentage for White students is 4.8.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have experienced an unwanted sexual advance because of another student's drinking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 The percentage for Heterosexual students is 4.3. The percentage for Gay, Lesbian, or Bisexual students is 6.8. The percentage for Unsure students is 9.6. The percentage for Opposite Sex Only students is 7.0. The percentage for Same Sex or Both Sexes students is 17.3. The percentage for No Sexual Contact students is 0.6.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forced someone they were dating or going out with to do sexual things that they did not want to do (such things as kissing, touching, or physically forcing them to have sexual intercourse,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 The percentage for Male students is 2.1. The percentage for Female students is 0.9. The percentage for 9th grade students is 1.8. The percentage for 10th grade students is 1.5. The percentage for 11th grade students is 1.3. The percentage for 12th grade students is 1.4. The percentage for Black students is 3.1. The percentage for Hispanic students is 5.7. The percentage for White students is 1.2.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44.2. The percentage for Male students is 42.0. The percentage for Female students is 46.4. The percentage for 9th grade students is 11.8. The percentage for 10th grade students is 21.5. The percentage for 11th grade students is 54.0. The percentage for 12th grade students is 61.7. The percentage for Black students is 43.5. The percentage for Hispanic students is 45.3. The percentage for White students is 44.7.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forced someone they were dating or going out with to do sexual things that they did not want to do (such things as kissing, touching, or physically forcing them to have sexual intercourse,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 The percentage for Heterosexual students is 1.4. The percentage for Gay, Lesbian, or Bisexual students is 1.2. The percentage for Unsure students is 6.7. The percentage for Opposite Sex Only students is 1.5. The percentage for Same Sex or Both Sexes students is 3.3. The percentage for No Sexual Contact students is 0.5.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forced someone they were dating or going out with to do sexual things that they did not want to do (such things as kissing, touching, or physically forcing them to have sexual intercourse,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2.2. The percentage for 2019 is 1.5.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19.8. The percentage for Male students is 12.6. The percentage for Female students is 27.3. The percentage for 9th grade students is 21.5. The percentage for 10th grade students is 20.2. The percentage for 11th grade students is 20.0. The percentage for 12th grade students is 16.8. The percentage for Black students is 19.1. The percentage for Hispanic students is 22.1. The percentage for White students is 19.8.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19.8. The percentage for Heterosexual students is 14.9. The percentage for Gay, Lesbian, or Bisexual students is 50.4. The percentage for Unsure students is 33.7. The percentage for Opposite Sex Only students is 21.0. The percentage for Same Sex or Both Sexes students is 55.6. The percentage for No Sexual Contact students is 13.5.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2013-2019. This slide shows percentages from 2013 through 2019 for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17.9. The percentage for 2015 is 18.5. The percentage for 2017 is 17.1. The percentage for 2019 is 19.8.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ever took prescription drugs without a doctor's prescription (such as OxyContin, Percocet, Vicodin, codeine, Adderall, Ritalin, or Xanax,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10.0. The percentage for Male students is 10.9. The percentage for Female students is 8.9. The percentage for 9th grade students is 8.3. The percentage for 10th grade students is 9.0. The percentage for 11th grade students is 10.1. The percentage for 12th grade students is 12.2. The percentage for Black students is 8.1. The percentage for Hispanic students is 19.2. The percentage for White students is 9.6.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ever took prescription drugs without a doctor's prescription (such as OxyContin, Percocet, Vicodin, codeine, Adderall, Ritalin, or Xanax,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10.0. The percentage for Heterosexual students is 9.0. The percentage for Gay, Lesbian, or Bisexual students is 15.1. The percentage for Unsure students is 14.1. The percentage for Opposite Sex Only students is 13.9. The percentage for Same Sex or Both Sexes students is 25.6. The percentage for No Sexual Contact students is 3.3.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2009-2019. This slide shows percentages from 2009 through 2019 for high school students who ever took prescription drugs without a doctor's prescription (such as OxyContin, Percocet, Vicodin, codeine, Adderall, Ritalin, or Xanax,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2009 is 20.4. The percentage for 2011 is 20.8. The percentage for 2013 is 16.5. The percentage for 2015 is 13.4. The percentage for 2017 is 11.5. The percentage for 2019 is 10.0.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2009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took a prescription drug without a doctor's prescription (such as OxyContin, Percocet, Vicodin, codeine, Adderall, Ritalin, or Xanax,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4.3. The percentage for Male students is 5.0. The percentage for Female students is 3.4. The percentage for 9th grade students is 4.2. The percentage for 10th grade students is 4.0. The percentage for 11th grade students is 4.3. The percentage for 12th grade students is 4.1. The percentage for Black students is 4.2. The percentage for Hispanic students is 11.0. The percentage for White students is 3.8.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currently took a prescription drug without a doctor's prescription (such as OxyContin, Percocet, Vicodin, codeine, Adderall, Ritalin, or Xanax,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4.3. The percentage for Heterosexual students is 3.7. The percentage for Gay, Lesbian, or Bisexual students is 6.1. The percentage for Unsure students is 8.7. The percentage for Opposite Sex Only students is 5.9. The percentage for Same Sex or Both Sexes students is 12.5. The percentage for No Sexual Contact students is 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2011-2019. This slide shows percentages from 2011 through 2019 for high school students who currently took a prescription drug without a doctor's prescription (such as OxyContin, Percocet, Vicodin, codeine, Adderall, Ritalin, or Xanax,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11.5. The percentage for 2013 is 7.6. The percentage for 2015 is 6.8. The percentage for 2017 is 5.2. The percentage for 2019 is 4.3.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recall hearing, reading, or seeing a public message about avoiding alcohol or other illegal drugs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70.2. The percentage for Male students is 68.5. The percentage for Female students is 72.4. The percentage for 9th grade students is 68.3. The percentage for 10th grade students is 70.9. The percentage for 11th grade students is 73.2. The percentage for 12th grade students is 69.5. The percentage for Black students is 55.7. The percentage for Hispanic students is 62.7. The percentage for White students is 71.5.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12th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recall hearing, reading, or seeing a public message about avoiding alcohol or other illegal drugs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70.2. The percentage for Heterosexual students is 70.5. The percentage for Gay, Lesbian, or Bisexual students is 74.7. The percentage for Unsure students is 59.4. The percentage for Opposite Sex Only students is 70.9. The percentage for Same Sex or Both Sexes students is 71.6. The percentage for No Sexual Contact students is 70.7.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recall hearing, reading, or seeing a public message about avoiding alcohol or other illegal drugs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79.6. The percentage for 2017 is 68.6. The percentage for 2019 is 70.2.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went without eating for 24 hours or more to lose weight or to keep from gaining weight (also called fasting,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14.6. The percentage for Male students is 8.2. The percentage for Female students is 21.2. The percentage for 9th grade students is 15.2. The percentage for 10th grade students is 14.1. The percentage for 11th grade students is 14.8. The percentage for 12th grade students is 13.5. The percentage for Black students is 16.2. The percentage for Hispanic students is 20.4. The percentage for White students is 14.2.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went without eating for 24 hours or more to lose weight or to keep from gaining weight (also called fasting,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14.6. The percentage for Heterosexual students is 12.2. The percentage for Gay, Lesbian, or Bisexual students is 29.3. The percentage for Unsure students is 21.5. The percentage for Opposite Sex Only students is 16.6. The percentage for Same Sex or Both Sexes students is 36.1. The percentage for No Sexual Contact students is 9.2.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44.2. The percentage for Heterosexual students is 45.0. The percentage for Gay, Lesbian, or Bisexual students is 41.4. The percentage for Unsure students is 36.7. The percentage for Opposite Sex Only students is 55.7. The percentage for Same Sex or Both Sexes students is 56.4. The percentage for No Sexual Contact students is 24.1.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took some diet pills, powders, or liquids without a doctor's advice to lose weight or to keep from gaining weight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3.7. The percentage for Male students is 2.7. The percentage for Female students is 4.6. The percentage for 9th grade students is 2.8. The percentage for 10th grade students is 3.3. The percentage for 11th grade students is 3.7. The percentage for 12th grade students is 4.5. The percentage for Black students is 6.7. The percentage for Hispanic students is 8.0. The percentage for White students is 3.3.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9th grade students. The prevalence for 12th grade students is higher than for 10th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took some diet pills, powders, or liquids without a doctor's advice to lose weight or to keep from gaining weight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3.7. The percentage for Heterosexual students is 3.1. The percentage for Gay, Lesbian, or Bisexual students is 5.4. The percentage for Unsure students is 9.5. The percentage for Opposite Sex Only students is 4.2. The percentage for Same Sex or Both Sexes students is 12.2. The percentage for No Sexual Contact students is 1.4.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vomited or took laxatives to lose weight or to keep from gaining weight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 The percentage for Male students is 2.1. The percentage for Female students is 7.6. The percentage for 9th grade students is 4.0. The percentage for 10th grade students is 4.3. The percentage for 11th grade students is 5.5. The percentage for 12th grade students is 5.3. The percentage for Black students is 4.6. The percentage for Hispanic students is 9.1. The percentage for White students is 4.5.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vomited or took laxatives to lose weight or to keep from gaining weight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 The percentage for Heterosexual students is 3.6. The percentage for Gay, Lesbian, or Bisexual students is 11.1. The percentage for Unsure students is 12.5. The percentage for Opposite Sex Only students is 5.3. The percentage for Same Sex or Both Sexes students is 17.9. The percentage for No Sexual Contact students is 2.2.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drink a bottle or glass of plain water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 The percentage for Male students is 3.1. The percentage for Female students is 1.8. The percentage for 9th grade students is 2.9. The percentage for 10th grade students is 2.4. The percentage for 11th grade students is 2.0. The percentage for 12th grade students is 2.2. The percentage for Black students is 9.5. The percentage for Hispanic students is 5.9. The percentage for White students is 2.1.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did not drink a bottle or glass of plain water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 The percentage for Heterosexual students is 2.2. The percentage for Gay, Lesbian, or Bisexual students is 2.3. The percentage for Unsure students is 9.1. The percentage for Opposite Sex Only students is 2.0. The percentage for Same Sex or Both Sexes students is 3.9. The percentage for No Sexual Contact students is 2.2.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did not drink a bottle or glass of plain water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3.1. The percentage for 2019 is 2.6.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a can, bottle, or glass of a sugar-sweetened beverage (such as sports drinks (for example, Gatorade or PowerAde), energy drinks (for example, Red Bull or Jolt), lemonade, sweetened tea or coffee drinks, flavored milk, Snapple, or Sunny Delight, not counting soda or pop, one or more times per day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18.0. The percentage for Male students is 20.9. The percentage for Female students is 14.9. The percentage for 9th grade students is 17.1. The percentage for 10th grade students is 17.3. The percentage for 11th grade students is 18.7. The percentage for 12th grade students is 18.8. The percentage for Black students is 19.8. The percentage for Hispanic students is 23.3. The percentage for White students is 17.7.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drank a can, bottle, or glass of a sugar-sweetened beverage (such as sports drinks (for example, Gatorade or PowerAde), energy drinks (for example, Red Bull or Jolt), lemonade, sweetened tea or coffee drinks, flavored milk, Snapple, or Sunny Delight, not counting soda or pop, one or more times per day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18.0. The percentage for Heterosexual students is 17.9. The percentage for Gay, Lesbian, or Bisexual students is 19.4. The percentage for Unsure students is 17.6. The percentage for Opposite Sex Only students is 20.5. The percentage for Same Sex or Both Sexes students is 26.1. The percentage for No Sexual Contact students is 14.2.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drank a can, bottle, or glass of a sugar-sweetened beverage (such as sports drinks (for example, Gatorade or PowerAde), energy drinks (for example, Red Bull or Jolt), lemonade, sweetened tea or coffee drinks, flavored milk, Snapple, or Sunny Delight, not counting soda or pop, one or more times per day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18.6. The percentage for 2019 is 18.0.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that some of their classroom teachers provide short physical activity breaks during regular class time (not counting their physical education teacher).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11.1. The percentage for Male students is 11.5. The percentage for Female students is 10.7. The percentage for 9th grade students is 13.5. The percentage for 10th grade students is 11.7. The percentage for 11th grade students is 9.6. The percentage for 12th grade students is 9.4. The percentage for Black students is 15.6. The percentage for Hispanic students is 13.9. The percentage for White students is 10.9.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11th grade students. The prevalence for 9th grade students is higher than for 12th grade students. The prevalence for 10th grade students is higher than for 12th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reported that some of their classroom teachers provide short physical activity breaks during regular class time (not counting their physical education teacher).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11.1. The percentage for Heterosexual students is 10.7. The percentage for Gay, Lesbian, or Bisexual students is 12.5. The percentage for Unsure students is 13.8. The percentage for Opposite Sex Only students is 10.3. The percentage for Same Sex or Both Sexes students is 11.5. The percentage for No Sexual Contact students is 11.4.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2017-2019. This slide shows percentages from 2017 through 2019 for high school students who reported that some of their classroom teachers provide short physical activity breaks during regular class time (not counting their physical education teacher).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11.0. The percentage for 2019 is 11.1.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saw a doctor or nurse (for a check-up or physical exam when they were not sick or injured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80.7. The percentage for Male students is 79.9. The percentage for Female students is 81.7. The percentage for 9th grade students is 81.6. The percentage for 10th grade students is 81.8. The percentage for 11th grade students is 80.4. The percentage for 12th grade students is 79.5. The percentage for Black students is 73.6. The percentage for Hispanic students is 73.6. The percentage for White students is 81.8.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2019 New Hampshire Youth Risk Behavior Survey. This slide shows the percentage of high school students who saw a doctor or nurse (for a check-up or physical exam when they were not sick or injured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80.7. The percentage for Heterosexual students is 82.3. The percentage for Gay, Lesbian, or Bisexual students is 75.2. The percentage for Unsure students is 68.1. The percentage for Opposite Sex Only students is 83.2. The percentage for Same Sex or Both Sexes students is 71.8. The percentage for No Sexual Contact students is 80.4.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2015-2019. This slide shows percentages from 2015 through 2019 for high school students who saw a doctor or nurse (for a check-up or physical exam when they were not sick or injured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79.3. The percentage for 2017 is 76.8. The percentage for 2019 is 80.7.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254</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903818" y="2286000"/>
            <a:ext cx="10384367"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805518" y="3886200"/>
            <a:ext cx="8580967"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12800" y="1524000"/>
            <a:ext cx="10746317"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0" y="342900"/>
            <a:ext cx="2736851"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1633" y="342900"/>
            <a:ext cx="8009467"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812800" y="1524000"/>
            <a:ext cx="10746317"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524000"/>
            <a:ext cx="1074631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1" y="1524000"/>
            <a:ext cx="52705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86501" y="1524000"/>
            <a:ext cx="52726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4406901" y="6310313"/>
            <a:ext cx="615950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7044267" y="6172200"/>
            <a:ext cx="2548467"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733309"/>
            <a:ext cx="12192000" cy="142209"/>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8f1d55ab8f004f40" /><Relationship Type="http://schemas.openxmlformats.org/officeDocument/2006/relationships/chart" Target="/ppt/slides/charts/chartf.xml" Id="rId3" /><Relationship Type="http://schemas.openxmlformats.org/officeDocument/2006/relationships/notesSlide" Target="/ppt/notesSlides/notesSlide10.xml" Id="R4502dafbc59147ee" /></Relationships>
</file>

<file path=ppt/slides/_rels/slide100.xml.rels>&#65279;<?xml version="1.0" encoding="utf-8"?><Relationships xmlns="http://schemas.openxmlformats.org/package/2006/relationships"><Relationship Type="http://schemas.openxmlformats.org/officeDocument/2006/relationships/slideLayout" Target="/ppt/slideLayouts/slideLayout12.xml" Id="Rce69e9039bb04e73" /><Relationship Type="http://schemas.openxmlformats.org/officeDocument/2006/relationships/chart" Target="/ppt/slides/charts/chartff.xml" Id="rId3" /><Relationship Type="http://schemas.openxmlformats.org/officeDocument/2006/relationships/notesSlide" Target="/ppt/notesSlides/notesSlide100.xml" Id="Radade79436ea47ab" /></Relationships>
</file>

<file path=ppt/slides/_rels/slide101.xml.rels>&#65279;<?xml version="1.0" encoding="utf-8"?><Relationships xmlns="http://schemas.openxmlformats.org/package/2006/relationships"><Relationship Type="http://schemas.openxmlformats.org/officeDocument/2006/relationships/slideLayout" Target="/ppt/slideLayouts/slideLayout12.xml" Id="R5d5356d8eb7249e0" /><Relationship Type="http://schemas.openxmlformats.org/officeDocument/2006/relationships/chart" Target="/ppt/slides/charts/chart100.xml" Id="rId3" /><Relationship Type="http://schemas.openxmlformats.org/officeDocument/2006/relationships/notesSlide" Target="/ppt/notesSlides/notesSlide101.xml" Id="R7ed8c786b01c43c9" /></Relationships>
</file>

<file path=ppt/slides/_rels/slide102.xml.rels>&#65279;<?xml version="1.0" encoding="utf-8"?><Relationships xmlns="http://schemas.openxmlformats.org/package/2006/relationships"><Relationship Type="http://schemas.openxmlformats.org/officeDocument/2006/relationships/slideLayout" Target="/ppt/slideLayouts/slideLayout12.xml" Id="R4828e26a7e284543" /><Relationship Type="http://schemas.openxmlformats.org/officeDocument/2006/relationships/chart" Target="/ppt/slides/charts/chart101.xml" Id="rId3" /><Relationship Type="http://schemas.openxmlformats.org/officeDocument/2006/relationships/notesSlide" Target="/ppt/notesSlides/notesSlide102.xml" Id="R7f38c8e069224812" /></Relationships>
</file>

<file path=ppt/slides/_rels/slide103.xml.rels>&#65279;<?xml version="1.0" encoding="utf-8"?><Relationships xmlns="http://schemas.openxmlformats.org/package/2006/relationships"><Relationship Type="http://schemas.openxmlformats.org/officeDocument/2006/relationships/slideLayout" Target="/ppt/slideLayouts/slideLayout12.xml" Id="R801d5b8f4daf412e" /><Relationship Type="http://schemas.openxmlformats.org/officeDocument/2006/relationships/chart" Target="/ppt/slides/charts/chart102.xml" Id="rId3" /><Relationship Type="http://schemas.openxmlformats.org/officeDocument/2006/relationships/notesSlide" Target="/ppt/notesSlides/notesSlide103.xml" Id="Raed3ab0751c94eec" /></Relationships>
</file>

<file path=ppt/slides/_rels/slide104.xml.rels>&#65279;<?xml version="1.0" encoding="utf-8"?><Relationships xmlns="http://schemas.openxmlformats.org/package/2006/relationships"><Relationship Type="http://schemas.openxmlformats.org/officeDocument/2006/relationships/slideLayout" Target="/ppt/slideLayouts/slideLayout12.xml" Id="Re877a8a5f29f47fd" /><Relationship Type="http://schemas.openxmlformats.org/officeDocument/2006/relationships/chart" Target="/ppt/slides/charts/chart103.xml" Id="rId3" /><Relationship Type="http://schemas.openxmlformats.org/officeDocument/2006/relationships/notesSlide" Target="/ppt/notesSlides/notesSlide104.xml" Id="R7bde08ac76cc4374" /></Relationships>
</file>

<file path=ppt/slides/_rels/slide105.xml.rels>&#65279;<?xml version="1.0" encoding="utf-8"?><Relationships xmlns="http://schemas.openxmlformats.org/package/2006/relationships"><Relationship Type="http://schemas.openxmlformats.org/officeDocument/2006/relationships/slideLayout" Target="/ppt/slideLayouts/slideLayout12.xml" Id="R70665277b4ce48b7" /><Relationship Type="http://schemas.openxmlformats.org/officeDocument/2006/relationships/chart" Target="/ppt/slides/charts/chart104.xml" Id="rId3" /><Relationship Type="http://schemas.openxmlformats.org/officeDocument/2006/relationships/notesSlide" Target="/ppt/notesSlides/notesSlide105.xml" Id="R6a6f26b55b754567" /></Relationships>
</file>

<file path=ppt/slides/_rels/slide106.xml.rels>&#65279;<?xml version="1.0" encoding="utf-8"?><Relationships xmlns="http://schemas.openxmlformats.org/package/2006/relationships"><Relationship Type="http://schemas.openxmlformats.org/officeDocument/2006/relationships/slideLayout" Target="/ppt/slideLayouts/slideLayout12.xml" Id="R8e00103c0067432e" /><Relationship Type="http://schemas.openxmlformats.org/officeDocument/2006/relationships/chart" Target="/ppt/slides/charts/chart105.xml" Id="rId3" /><Relationship Type="http://schemas.openxmlformats.org/officeDocument/2006/relationships/notesSlide" Target="/ppt/notesSlides/notesSlide106.xml" Id="Rdc4a74b6109d49ca" /></Relationships>
</file>

<file path=ppt/slides/_rels/slide107.xml.rels>&#65279;<?xml version="1.0" encoding="utf-8"?><Relationships xmlns="http://schemas.openxmlformats.org/package/2006/relationships"><Relationship Type="http://schemas.openxmlformats.org/officeDocument/2006/relationships/slideLayout" Target="/ppt/slideLayouts/slideLayout12.xml" Id="Rc15b969b61c548fb" /><Relationship Type="http://schemas.openxmlformats.org/officeDocument/2006/relationships/chart" Target="/ppt/slides/charts/chart106.xml" Id="rId3" /><Relationship Type="http://schemas.openxmlformats.org/officeDocument/2006/relationships/notesSlide" Target="/ppt/notesSlides/notesSlide107.xml" Id="R85a772ce267c4870" /></Relationships>
</file>

<file path=ppt/slides/_rels/slide108.xml.rels>&#65279;<?xml version="1.0" encoding="utf-8"?><Relationships xmlns="http://schemas.openxmlformats.org/package/2006/relationships"><Relationship Type="http://schemas.openxmlformats.org/officeDocument/2006/relationships/slideLayout" Target="/ppt/slideLayouts/slideLayout12.xml" Id="R43f3d06e29bd4e5b" /><Relationship Type="http://schemas.openxmlformats.org/officeDocument/2006/relationships/chart" Target="/ppt/slides/charts/chart107.xml" Id="rId3" /><Relationship Type="http://schemas.openxmlformats.org/officeDocument/2006/relationships/notesSlide" Target="/ppt/notesSlides/notesSlide108.xml" Id="R7fda8342751b4917" /></Relationships>
</file>

<file path=ppt/slides/_rels/slide109.xml.rels>&#65279;<?xml version="1.0" encoding="utf-8"?><Relationships xmlns="http://schemas.openxmlformats.org/package/2006/relationships"><Relationship Type="http://schemas.openxmlformats.org/officeDocument/2006/relationships/slideLayout" Target="/ppt/slideLayouts/slideLayout12.xml" Id="R9b158bb892514730" /><Relationship Type="http://schemas.openxmlformats.org/officeDocument/2006/relationships/chart" Target="/ppt/slides/charts/chart108.xml" Id="rId3" /><Relationship Type="http://schemas.openxmlformats.org/officeDocument/2006/relationships/notesSlide" Target="/ppt/notesSlides/notesSlide109.xml" Id="R0d7a7e53634848b1" /></Relationships>
</file>

<file path=ppt/slides/_rels/slide10a.xml.rels>&#65279;<?xml version="1.0" encoding="utf-8"?><Relationships xmlns="http://schemas.openxmlformats.org/package/2006/relationships"><Relationship Type="http://schemas.openxmlformats.org/officeDocument/2006/relationships/slideLayout" Target="/ppt/slideLayouts/slideLayout12.xml" Id="R9066f44897ad4d56" /><Relationship Type="http://schemas.openxmlformats.org/officeDocument/2006/relationships/chart" Target="/ppt/slides/charts/chart109.xml" Id="rId3" /><Relationship Type="http://schemas.openxmlformats.org/officeDocument/2006/relationships/notesSlide" Target="/ppt/notesSlides/notesSlide10a.xml" Id="R2c11ac1599af4538" /></Relationships>
</file>

<file path=ppt/slides/_rels/slide10b.xml.rels>&#65279;<?xml version="1.0" encoding="utf-8"?><Relationships xmlns="http://schemas.openxmlformats.org/package/2006/relationships"><Relationship Type="http://schemas.openxmlformats.org/officeDocument/2006/relationships/slideLayout" Target="/ppt/slideLayouts/slideLayout12.xml" Id="R9fde987d38664132" /><Relationship Type="http://schemas.openxmlformats.org/officeDocument/2006/relationships/chart" Target="/ppt/slides/charts/chart10a.xml" Id="rId3" /><Relationship Type="http://schemas.openxmlformats.org/officeDocument/2006/relationships/notesSlide" Target="/ppt/notesSlides/notesSlide10b.xml" Id="Rbd5be998ea8c49d1" /></Relationships>
</file>

<file path=ppt/slides/_rels/slide10c.xml.rels>&#65279;<?xml version="1.0" encoding="utf-8"?><Relationships xmlns="http://schemas.openxmlformats.org/package/2006/relationships"><Relationship Type="http://schemas.openxmlformats.org/officeDocument/2006/relationships/slideLayout" Target="/ppt/slideLayouts/slideLayout12.xml" Id="R43e0328f41424300" /><Relationship Type="http://schemas.openxmlformats.org/officeDocument/2006/relationships/chart" Target="/ppt/slides/charts/chart10b.xml" Id="rId3" /><Relationship Type="http://schemas.openxmlformats.org/officeDocument/2006/relationships/notesSlide" Target="/ppt/notesSlides/notesSlide10c.xml" Id="Ra72fde3cd97a47e6" /></Relationships>
</file>

<file path=ppt/slides/_rels/slide10d.xml.rels>&#65279;<?xml version="1.0" encoding="utf-8"?><Relationships xmlns="http://schemas.openxmlformats.org/package/2006/relationships"><Relationship Type="http://schemas.openxmlformats.org/officeDocument/2006/relationships/slideLayout" Target="/ppt/slideLayouts/slideLayout12.xml" Id="Rb94e3e824e454928" /><Relationship Type="http://schemas.openxmlformats.org/officeDocument/2006/relationships/chart" Target="/ppt/slides/charts/chart10c.xml" Id="rId3" /><Relationship Type="http://schemas.openxmlformats.org/officeDocument/2006/relationships/notesSlide" Target="/ppt/notesSlides/notesSlide10d.xml" Id="R9600f14301a045c7" /></Relationships>
</file>

<file path=ppt/slides/_rels/slide10e.xml.rels>&#65279;<?xml version="1.0" encoding="utf-8"?><Relationships xmlns="http://schemas.openxmlformats.org/package/2006/relationships"><Relationship Type="http://schemas.openxmlformats.org/officeDocument/2006/relationships/slideLayout" Target="/ppt/slideLayouts/slideLayout12.xml" Id="Rcd3a7a315fc947c9" /><Relationship Type="http://schemas.openxmlformats.org/officeDocument/2006/relationships/chart" Target="/ppt/slides/charts/chart10d.xml" Id="rId3" /><Relationship Type="http://schemas.openxmlformats.org/officeDocument/2006/relationships/notesSlide" Target="/ppt/notesSlides/notesSlide10e.xml" Id="Reef741d292de4d84" /></Relationships>
</file>

<file path=ppt/slides/_rels/slide10f.xml.rels>&#65279;<?xml version="1.0" encoding="utf-8"?><Relationships xmlns="http://schemas.openxmlformats.org/package/2006/relationships"><Relationship Type="http://schemas.openxmlformats.org/officeDocument/2006/relationships/slideLayout" Target="/ppt/slideLayouts/slideLayout12.xml" Id="R40bda3405613474f" /><Relationship Type="http://schemas.openxmlformats.org/officeDocument/2006/relationships/chart" Target="/ppt/slides/charts/chart10e.xml" Id="rId3" /><Relationship Type="http://schemas.openxmlformats.org/officeDocument/2006/relationships/notesSlide" Target="/ppt/notesSlides/notesSlide10f.xml" Id="Rc992d6b4206d4343"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c4e21edfa2a34c4a" /><Relationship Type="http://schemas.openxmlformats.org/officeDocument/2006/relationships/chart" Target="/ppt/slides/charts/chart10.xml" Id="rId3" /><Relationship Type="http://schemas.openxmlformats.org/officeDocument/2006/relationships/notesSlide" Target="/ppt/notesSlides/notesSlide11.xml" Id="R9593c22e6ee0423b" /></Relationships>
</file>

<file path=ppt/slides/_rels/slide110.xml.rels>&#65279;<?xml version="1.0" encoding="utf-8"?><Relationships xmlns="http://schemas.openxmlformats.org/package/2006/relationships"><Relationship Type="http://schemas.openxmlformats.org/officeDocument/2006/relationships/slideLayout" Target="/ppt/slideLayouts/slideLayout12.xml" Id="Rf161e510ce174687" /><Relationship Type="http://schemas.openxmlformats.org/officeDocument/2006/relationships/chart" Target="/ppt/slides/charts/chart10f.xml" Id="rId3" /><Relationship Type="http://schemas.openxmlformats.org/officeDocument/2006/relationships/notesSlide" Target="/ppt/notesSlides/notesSlide110.xml" Id="Rc67f0c8556d2459d" /></Relationships>
</file>

<file path=ppt/slides/_rels/slide111.xml.rels>&#65279;<?xml version="1.0" encoding="utf-8"?><Relationships xmlns="http://schemas.openxmlformats.org/package/2006/relationships"><Relationship Type="http://schemas.openxmlformats.org/officeDocument/2006/relationships/slideLayout" Target="/ppt/slideLayouts/slideLayout12.xml" Id="Rf5de392194274c87" /><Relationship Type="http://schemas.openxmlformats.org/officeDocument/2006/relationships/chart" Target="/ppt/slides/charts/chart110.xml" Id="rId3" /><Relationship Type="http://schemas.openxmlformats.org/officeDocument/2006/relationships/notesSlide" Target="/ppt/notesSlides/notesSlide111.xml" Id="R12bcc1f9a0c74b92" /></Relationships>
</file>

<file path=ppt/slides/_rels/slide112.xml.rels>&#65279;<?xml version="1.0" encoding="utf-8"?><Relationships xmlns="http://schemas.openxmlformats.org/package/2006/relationships"><Relationship Type="http://schemas.openxmlformats.org/officeDocument/2006/relationships/slideLayout" Target="/ppt/slideLayouts/slideLayout12.xml" Id="R567a499ee056426b" /><Relationship Type="http://schemas.openxmlformats.org/officeDocument/2006/relationships/chart" Target="/ppt/slides/charts/chart111.xml" Id="rId3" /><Relationship Type="http://schemas.openxmlformats.org/officeDocument/2006/relationships/notesSlide" Target="/ppt/notesSlides/notesSlide112.xml" Id="Rb786cef01f074ae8" /></Relationships>
</file>

<file path=ppt/slides/_rels/slide113.xml.rels>&#65279;<?xml version="1.0" encoding="utf-8"?><Relationships xmlns="http://schemas.openxmlformats.org/package/2006/relationships"><Relationship Type="http://schemas.openxmlformats.org/officeDocument/2006/relationships/slideLayout" Target="/ppt/slideLayouts/slideLayout12.xml" Id="R973c094ce1974d78" /><Relationship Type="http://schemas.openxmlformats.org/officeDocument/2006/relationships/chart" Target="/ppt/slides/charts/chart112.xml" Id="rId3" /><Relationship Type="http://schemas.openxmlformats.org/officeDocument/2006/relationships/notesSlide" Target="/ppt/notesSlides/notesSlide113.xml" Id="Ref3fe4adc8bb4a34" /></Relationships>
</file>

<file path=ppt/slides/_rels/slide114.xml.rels>&#65279;<?xml version="1.0" encoding="utf-8"?><Relationships xmlns="http://schemas.openxmlformats.org/package/2006/relationships"><Relationship Type="http://schemas.openxmlformats.org/officeDocument/2006/relationships/slideLayout" Target="/ppt/slideLayouts/slideLayout12.xml" Id="Re48b796e2fbb4c73" /><Relationship Type="http://schemas.openxmlformats.org/officeDocument/2006/relationships/chart" Target="/ppt/slides/charts/chart113.xml" Id="rId3" /><Relationship Type="http://schemas.openxmlformats.org/officeDocument/2006/relationships/notesSlide" Target="/ppt/notesSlides/notesSlide114.xml" Id="R8f925314ae0947a0" /></Relationships>
</file>

<file path=ppt/slides/_rels/slide115.xml.rels>&#65279;<?xml version="1.0" encoding="utf-8"?><Relationships xmlns="http://schemas.openxmlformats.org/package/2006/relationships"><Relationship Type="http://schemas.openxmlformats.org/officeDocument/2006/relationships/slideLayout" Target="/ppt/slideLayouts/slideLayout12.xml" Id="Ree48f61e583c46f4" /><Relationship Type="http://schemas.openxmlformats.org/officeDocument/2006/relationships/chart" Target="/ppt/slides/charts/chart114.xml" Id="rId3" /><Relationship Type="http://schemas.openxmlformats.org/officeDocument/2006/relationships/notesSlide" Target="/ppt/notesSlides/notesSlide115.xml" Id="Rcb66a030f2a14e2a" /></Relationships>
</file>

<file path=ppt/slides/_rels/slide116.xml.rels>&#65279;<?xml version="1.0" encoding="utf-8"?><Relationships xmlns="http://schemas.openxmlformats.org/package/2006/relationships"><Relationship Type="http://schemas.openxmlformats.org/officeDocument/2006/relationships/slideLayout" Target="/ppt/slideLayouts/slideLayout12.xml" Id="R50f188ab70e74d78" /><Relationship Type="http://schemas.openxmlformats.org/officeDocument/2006/relationships/chart" Target="/ppt/slides/charts/chart115.xml" Id="rId3" /><Relationship Type="http://schemas.openxmlformats.org/officeDocument/2006/relationships/notesSlide" Target="/ppt/notesSlides/notesSlide116.xml" Id="Rb24169a8b7ea4b32" /></Relationships>
</file>

<file path=ppt/slides/_rels/slide117.xml.rels>&#65279;<?xml version="1.0" encoding="utf-8"?><Relationships xmlns="http://schemas.openxmlformats.org/package/2006/relationships"><Relationship Type="http://schemas.openxmlformats.org/officeDocument/2006/relationships/slideLayout" Target="/ppt/slideLayouts/slideLayout12.xml" Id="R8f2138a3e9924a3c" /><Relationship Type="http://schemas.openxmlformats.org/officeDocument/2006/relationships/chart" Target="/ppt/slides/charts/chart116.xml" Id="rId3" /><Relationship Type="http://schemas.openxmlformats.org/officeDocument/2006/relationships/notesSlide" Target="/ppt/notesSlides/notesSlide117.xml" Id="Rb1eb4cd8ce9843e9" /></Relationships>
</file>

<file path=ppt/slides/_rels/slide118.xml.rels>&#65279;<?xml version="1.0" encoding="utf-8"?><Relationships xmlns="http://schemas.openxmlformats.org/package/2006/relationships"><Relationship Type="http://schemas.openxmlformats.org/officeDocument/2006/relationships/slideLayout" Target="/ppt/slideLayouts/slideLayout12.xml" Id="Re34397f8e5554142" /><Relationship Type="http://schemas.openxmlformats.org/officeDocument/2006/relationships/chart" Target="/ppt/slides/charts/chart117.xml" Id="rId3" /><Relationship Type="http://schemas.openxmlformats.org/officeDocument/2006/relationships/notesSlide" Target="/ppt/notesSlides/notesSlide118.xml" Id="Rd44fa0449d6d4219" /></Relationships>
</file>

<file path=ppt/slides/_rels/slide119.xml.rels>&#65279;<?xml version="1.0" encoding="utf-8"?><Relationships xmlns="http://schemas.openxmlformats.org/package/2006/relationships"><Relationship Type="http://schemas.openxmlformats.org/officeDocument/2006/relationships/slideLayout" Target="/ppt/slideLayouts/slideLayout12.xml" Id="R4e6ae1fcd4c84898" /><Relationship Type="http://schemas.openxmlformats.org/officeDocument/2006/relationships/chart" Target="/ppt/slides/charts/chart118.xml" Id="rId3" /><Relationship Type="http://schemas.openxmlformats.org/officeDocument/2006/relationships/notesSlide" Target="/ppt/notesSlides/notesSlide119.xml" Id="R10ff000ff29f4f40" /></Relationships>
</file>

<file path=ppt/slides/_rels/slide11a.xml.rels>&#65279;<?xml version="1.0" encoding="utf-8"?><Relationships xmlns="http://schemas.openxmlformats.org/package/2006/relationships"><Relationship Type="http://schemas.openxmlformats.org/officeDocument/2006/relationships/slideLayout" Target="/ppt/slideLayouts/slideLayout12.xml" Id="R67d0380889a44a42" /><Relationship Type="http://schemas.openxmlformats.org/officeDocument/2006/relationships/chart" Target="/ppt/slides/charts/chart119.xml" Id="rId3" /><Relationship Type="http://schemas.openxmlformats.org/officeDocument/2006/relationships/notesSlide" Target="/ppt/notesSlides/notesSlide11a.xml" Id="R7f5220320e0d48c3" /></Relationships>
</file>

<file path=ppt/slides/_rels/slide11b.xml.rels>&#65279;<?xml version="1.0" encoding="utf-8"?><Relationships xmlns="http://schemas.openxmlformats.org/package/2006/relationships"><Relationship Type="http://schemas.openxmlformats.org/officeDocument/2006/relationships/slideLayout" Target="/ppt/slideLayouts/slideLayout12.xml" Id="Rabe25180fe6a47b9" /><Relationship Type="http://schemas.openxmlformats.org/officeDocument/2006/relationships/chart" Target="/ppt/slides/charts/chart11a.xml" Id="rId3" /><Relationship Type="http://schemas.openxmlformats.org/officeDocument/2006/relationships/notesSlide" Target="/ppt/notesSlides/notesSlide11b.xml" Id="R92c5afbed34a40b4" /></Relationships>
</file>

<file path=ppt/slides/_rels/slide11c.xml.rels>&#65279;<?xml version="1.0" encoding="utf-8"?><Relationships xmlns="http://schemas.openxmlformats.org/package/2006/relationships"><Relationship Type="http://schemas.openxmlformats.org/officeDocument/2006/relationships/slideLayout" Target="/ppt/slideLayouts/slideLayout12.xml" Id="R3c6c55a392d54fd8" /><Relationship Type="http://schemas.openxmlformats.org/officeDocument/2006/relationships/chart" Target="/ppt/slides/charts/chart11b.xml" Id="rId3" /><Relationship Type="http://schemas.openxmlformats.org/officeDocument/2006/relationships/notesSlide" Target="/ppt/notesSlides/notesSlide11c.xml" Id="R24b7f80de0044a53" /></Relationships>
</file>

<file path=ppt/slides/_rels/slide11d.xml.rels>&#65279;<?xml version="1.0" encoding="utf-8"?><Relationships xmlns="http://schemas.openxmlformats.org/package/2006/relationships"><Relationship Type="http://schemas.openxmlformats.org/officeDocument/2006/relationships/slideLayout" Target="/ppt/slideLayouts/slideLayout12.xml" Id="R65700da2faaf402e" /><Relationship Type="http://schemas.openxmlformats.org/officeDocument/2006/relationships/chart" Target="/ppt/slides/charts/chart11c.xml" Id="rId3" /><Relationship Type="http://schemas.openxmlformats.org/officeDocument/2006/relationships/notesSlide" Target="/ppt/notesSlides/notesSlide11d.xml" Id="Rabc025e1ec0b4fb0" /></Relationships>
</file>

<file path=ppt/slides/_rels/slide11e.xml.rels>&#65279;<?xml version="1.0" encoding="utf-8"?><Relationships xmlns="http://schemas.openxmlformats.org/package/2006/relationships"><Relationship Type="http://schemas.openxmlformats.org/officeDocument/2006/relationships/slideLayout" Target="/ppt/slideLayouts/slideLayout12.xml" Id="R6240d00120744176" /><Relationship Type="http://schemas.openxmlformats.org/officeDocument/2006/relationships/chart" Target="/ppt/slides/charts/chart11d.xml" Id="rId3" /><Relationship Type="http://schemas.openxmlformats.org/officeDocument/2006/relationships/notesSlide" Target="/ppt/notesSlides/notesSlide11e.xml" Id="R1d5826b5be164854" /></Relationships>
</file>

<file path=ppt/slides/_rels/slide11f.xml.rels>&#65279;<?xml version="1.0" encoding="utf-8"?><Relationships xmlns="http://schemas.openxmlformats.org/package/2006/relationships"><Relationship Type="http://schemas.openxmlformats.org/officeDocument/2006/relationships/slideLayout" Target="/ppt/slideLayouts/slideLayout12.xml" Id="R5aa5b524197b41cd" /><Relationship Type="http://schemas.openxmlformats.org/officeDocument/2006/relationships/chart" Target="/ppt/slides/charts/chart11e.xml" Id="rId3" /><Relationship Type="http://schemas.openxmlformats.org/officeDocument/2006/relationships/notesSlide" Target="/ppt/notesSlides/notesSlide11f.xml" Id="R5fb9e9f7d293419f"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78c2c3686a7748ab" /><Relationship Type="http://schemas.openxmlformats.org/officeDocument/2006/relationships/chart" Target="/ppt/slides/charts/chart11.xml" Id="rId3" /><Relationship Type="http://schemas.openxmlformats.org/officeDocument/2006/relationships/notesSlide" Target="/ppt/notesSlides/notesSlide12.xml" Id="R0285c409f91b4e0c" /></Relationships>
</file>

<file path=ppt/slides/_rels/slide120.xml.rels>&#65279;<?xml version="1.0" encoding="utf-8"?><Relationships xmlns="http://schemas.openxmlformats.org/package/2006/relationships"><Relationship Type="http://schemas.openxmlformats.org/officeDocument/2006/relationships/slideLayout" Target="/ppt/slideLayouts/slideLayout12.xml" Id="R24005bdd9676492e" /><Relationship Type="http://schemas.openxmlformats.org/officeDocument/2006/relationships/chart" Target="/ppt/slides/charts/chart11f.xml" Id="rId3" /><Relationship Type="http://schemas.openxmlformats.org/officeDocument/2006/relationships/notesSlide" Target="/ppt/notesSlides/notesSlide120.xml" Id="R1e5089a9d1a84634" /></Relationships>
</file>

<file path=ppt/slides/_rels/slide121.xml.rels>&#65279;<?xml version="1.0" encoding="utf-8"?><Relationships xmlns="http://schemas.openxmlformats.org/package/2006/relationships"><Relationship Type="http://schemas.openxmlformats.org/officeDocument/2006/relationships/slideLayout" Target="/ppt/slideLayouts/slideLayout12.xml" Id="R302d130e03004a8e" /><Relationship Type="http://schemas.openxmlformats.org/officeDocument/2006/relationships/chart" Target="/ppt/slides/charts/chart120.xml" Id="rId3" /><Relationship Type="http://schemas.openxmlformats.org/officeDocument/2006/relationships/notesSlide" Target="/ppt/notesSlides/notesSlide121.xml" Id="R3f3b427873d841c4" /></Relationships>
</file>

<file path=ppt/slides/_rels/slide122.xml.rels>&#65279;<?xml version="1.0" encoding="utf-8"?><Relationships xmlns="http://schemas.openxmlformats.org/package/2006/relationships"><Relationship Type="http://schemas.openxmlformats.org/officeDocument/2006/relationships/slideLayout" Target="/ppt/slideLayouts/slideLayout12.xml" Id="Rda25464415db4370" /><Relationship Type="http://schemas.openxmlformats.org/officeDocument/2006/relationships/chart" Target="/ppt/slides/charts/chart121.xml" Id="rId3" /><Relationship Type="http://schemas.openxmlformats.org/officeDocument/2006/relationships/notesSlide" Target="/ppt/notesSlides/notesSlide122.xml" Id="R69a32873682547e0" /></Relationships>
</file>

<file path=ppt/slides/_rels/slide123.xml.rels>&#65279;<?xml version="1.0" encoding="utf-8"?><Relationships xmlns="http://schemas.openxmlformats.org/package/2006/relationships"><Relationship Type="http://schemas.openxmlformats.org/officeDocument/2006/relationships/slideLayout" Target="/ppt/slideLayouts/slideLayout12.xml" Id="Rfb1fdd528d9a4ab8" /><Relationship Type="http://schemas.openxmlformats.org/officeDocument/2006/relationships/chart" Target="/ppt/slides/charts/chart122.xml" Id="rId3" /><Relationship Type="http://schemas.openxmlformats.org/officeDocument/2006/relationships/notesSlide" Target="/ppt/notesSlides/notesSlide123.xml" Id="R4878e4d474734851" /></Relationships>
</file>

<file path=ppt/slides/_rels/slide124.xml.rels>&#65279;<?xml version="1.0" encoding="utf-8"?><Relationships xmlns="http://schemas.openxmlformats.org/package/2006/relationships"><Relationship Type="http://schemas.openxmlformats.org/officeDocument/2006/relationships/slideLayout" Target="/ppt/slideLayouts/slideLayout12.xml" Id="R7c89a7bca83d4dbb" /><Relationship Type="http://schemas.openxmlformats.org/officeDocument/2006/relationships/chart" Target="/ppt/slides/charts/chart123.xml" Id="rId3" /><Relationship Type="http://schemas.openxmlformats.org/officeDocument/2006/relationships/notesSlide" Target="/ppt/notesSlides/notesSlide124.xml" Id="Ra78c82c4a3844d06" /></Relationships>
</file>

<file path=ppt/slides/_rels/slide125.xml.rels>&#65279;<?xml version="1.0" encoding="utf-8"?><Relationships xmlns="http://schemas.openxmlformats.org/package/2006/relationships"><Relationship Type="http://schemas.openxmlformats.org/officeDocument/2006/relationships/slideLayout" Target="/ppt/slideLayouts/slideLayout12.xml" Id="R9fcb0d5121f34320" /><Relationship Type="http://schemas.openxmlformats.org/officeDocument/2006/relationships/chart" Target="/ppt/slides/charts/chart124.xml" Id="rId3" /><Relationship Type="http://schemas.openxmlformats.org/officeDocument/2006/relationships/notesSlide" Target="/ppt/notesSlides/notesSlide125.xml" Id="Re773982923c949ee" /></Relationships>
</file>

<file path=ppt/slides/_rels/slide126.xml.rels>&#65279;<?xml version="1.0" encoding="utf-8"?><Relationships xmlns="http://schemas.openxmlformats.org/package/2006/relationships"><Relationship Type="http://schemas.openxmlformats.org/officeDocument/2006/relationships/slideLayout" Target="/ppt/slideLayouts/slideLayout12.xml" Id="R910e3511f20e453d" /><Relationship Type="http://schemas.openxmlformats.org/officeDocument/2006/relationships/chart" Target="/ppt/slides/charts/chart125.xml" Id="rId3" /><Relationship Type="http://schemas.openxmlformats.org/officeDocument/2006/relationships/notesSlide" Target="/ppt/notesSlides/notesSlide126.xml" Id="Ra3d5bd2e1e7a45db" /></Relationships>
</file>

<file path=ppt/slides/_rels/slide127.xml.rels>&#65279;<?xml version="1.0" encoding="utf-8"?><Relationships xmlns="http://schemas.openxmlformats.org/package/2006/relationships"><Relationship Type="http://schemas.openxmlformats.org/officeDocument/2006/relationships/slideLayout" Target="/ppt/slideLayouts/slideLayout12.xml" Id="Rff7702ad1bbe41b9" /><Relationship Type="http://schemas.openxmlformats.org/officeDocument/2006/relationships/chart" Target="/ppt/slides/charts/chart126.xml" Id="rId3" /><Relationship Type="http://schemas.openxmlformats.org/officeDocument/2006/relationships/notesSlide" Target="/ppt/notesSlides/notesSlide127.xml" Id="Rd04968ab92924177" /></Relationships>
</file>

<file path=ppt/slides/_rels/slide128.xml.rels>&#65279;<?xml version="1.0" encoding="utf-8"?><Relationships xmlns="http://schemas.openxmlformats.org/package/2006/relationships"><Relationship Type="http://schemas.openxmlformats.org/officeDocument/2006/relationships/slideLayout" Target="/ppt/slideLayouts/slideLayout12.xml" Id="Ra213e934b9dc4773" /><Relationship Type="http://schemas.openxmlformats.org/officeDocument/2006/relationships/chart" Target="/ppt/slides/charts/chart127.xml" Id="rId3" /><Relationship Type="http://schemas.openxmlformats.org/officeDocument/2006/relationships/notesSlide" Target="/ppt/notesSlides/notesSlide128.xml" Id="R4983244c85da4684" /></Relationships>
</file>

<file path=ppt/slides/_rels/slide129.xml.rels>&#65279;<?xml version="1.0" encoding="utf-8"?><Relationships xmlns="http://schemas.openxmlformats.org/package/2006/relationships"><Relationship Type="http://schemas.openxmlformats.org/officeDocument/2006/relationships/slideLayout" Target="/ppt/slideLayouts/slideLayout12.xml" Id="R49266f56115e49b8" /><Relationship Type="http://schemas.openxmlformats.org/officeDocument/2006/relationships/chart" Target="/ppt/slides/charts/chart128.xml" Id="rId3" /><Relationship Type="http://schemas.openxmlformats.org/officeDocument/2006/relationships/notesSlide" Target="/ppt/notesSlides/notesSlide129.xml" Id="Rdb83e60b62e343a7" /></Relationships>
</file>

<file path=ppt/slides/_rels/slide12a.xml.rels>&#65279;<?xml version="1.0" encoding="utf-8"?><Relationships xmlns="http://schemas.openxmlformats.org/package/2006/relationships"><Relationship Type="http://schemas.openxmlformats.org/officeDocument/2006/relationships/slideLayout" Target="/ppt/slideLayouts/slideLayout12.xml" Id="R480ba744db864780" /><Relationship Type="http://schemas.openxmlformats.org/officeDocument/2006/relationships/chart" Target="/ppt/slides/charts/chart129.xml" Id="rId3" /><Relationship Type="http://schemas.openxmlformats.org/officeDocument/2006/relationships/notesSlide" Target="/ppt/notesSlides/notesSlide12a.xml" Id="R6b16ee0fbb394014" /></Relationships>
</file>

<file path=ppt/slides/_rels/slide12b.xml.rels>&#65279;<?xml version="1.0" encoding="utf-8"?><Relationships xmlns="http://schemas.openxmlformats.org/package/2006/relationships"><Relationship Type="http://schemas.openxmlformats.org/officeDocument/2006/relationships/slideLayout" Target="/ppt/slideLayouts/slideLayout12.xml" Id="Re695242f05874a36" /><Relationship Type="http://schemas.openxmlformats.org/officeDocument/2006/relationships/chart" Target="/ppt/slides/charts/chart12a.xml" Id="rId3" /><Relationship Type="http://schemas.openxmlformats.org/officeDocument/2006/relationships/notesSlide" Target="/ppt/notesSlides/notesSlide12b.xml" Id="R5f13947e5a6f4bcc" /></Relationships>
</file>

<file path=ppt/slides/_rels/slide12c.xml.rels>&#65279;<?xml version="1.0" encoding="utf-8"?><Relationships xmlns="http://schemas.openxmlformats.org/package/2006/relationships"><Relationship Type="http://schemas.openxmlformats.org/officeDocument/2006/relationships/slideLayout" Target="/ppt/slideLayouts/slideLayout12.xml" Id="Rb7c9ebbde7e34066" /><Relationship Type="http://schemas.openxmlformats.org/officeDocument/2006/relationships/chart" Target="/ppt/slides/charts/chart12b.xml" Id="rId3" /><Relationship Type="http://schemas.openxmlformats.org/officeDocument/2006/relationships/notesSlide" Target="/ppt/notesSlides/notesSlide12c.xml" Id="Re5f505f59c6246bb" /></Relationships>
</file>

<file path=ppt/slides/_rels/slide12d.xml.rels>&#65279;<?xml version="1.0" encoding="utf-8"?><Relationships xmlns="http://schemas.openxmlformats.org/package/2006/relationships"><Relationship Type="http://schemas.openxmlformats.org/officeDocument/2006/relationships/slideLayout" Target="/ppt/slideLayouts/slideLayout12.xml" Id="R6d414feb511d4ac6" /><Relationship Type="http://schemas.openxmlformats.org/officeDocument/2006/relationships/chart" Target="/ppt/slides/charts/chart12c.xml" Id="rId3" /><Relationship Type="http://schemas.openxmlformats.org/officeDocument/2006/relationships/notesSlide" Target="/ppt/notesSlides/notesSlide12d.xml" Id="R195c6357b0384084" /></Relationships>
</file>

<file path=ppt/slides/_rels/slide12e.xml.rels>&#65279;<?xml version="1.0" encoding="utf-8"?><Relationships xmlns="http://schemas.openxmlformats.org/package/2006/relationships"><Relationship Type="http://schemas.openxmlformats.org/officeDocument/2006/relationships/slideLayout" Target="/ppt/slideLayouts/slideLayout12.xml" Id="R55ef3dd706c74952" /><Relationship Type="http://schemas.openxmlformats.org/officeDocument/2006/relationships/chart" Target="/ppt/slides/charts/chart12d.xml" Id="rId3" /><Relationship Type="http://schemas.openxmlformats.org/officeDocument/2006/relationships/notesSlide" Target="/ppt/notesSlides/notesSlide12e.xml" Id="R42bf0a45df824965" /></Relationships>
</file>

<file path=ppt/slides/_rels/slide12f.xml.rels>&#65279;<?xml version="1.0" encoding="utf-8"?><Relationships xmlns="http://schemas.openxmlformats.org/package/2006/relationships"><Relationship Type="http://schemas.openxmlformats.org/officeDocument/2006/relationships/slideLayout" Target="/ppt/slideLayouts/slideLayout12.xml" Id="R37ad02c19b9b403e" /><Relationship Type="http://schemas.openxmlformats.org/officeDocument/2006/relationships/chart" Target="/ppt/slides/charts/chart12e.xml" Id="rId3" /><Relationship Type="http://schemas.openxmlformats.org/officeDocument/2006/relationships/notesSlide" Target="/ppt/notesSlides/notesSlide12f.xml" Id="R9100c16ff472480c"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197e6c86e4bb4f76" /><Relationship Type="http://schemas.openxmlformats.org/officeDocument/2006/relationships/chart" Target="/ppt/slides/charts/chart12.xml" Id="rId3" /><Relationship Type="http://schemas.openxmlformats.org/officeDocument/2006/relationships/notesSlide" Target="/ppt/notesSlides/notesSlide13.xml" Id="Rda7b735400a442a5" /></Relationships>
</file>

<file path=ppt/slides/_rels/slide130.xml.rels>&#65279;<?xml version="1.0" encoding="utf-8"?><Relationships xmlns="http://schemas.openxmlformats.org/package/2006/relationships"><Relationship Type="http://schemas.openxmlformats.org/officeDocument/2006/relationships/slideLayout" Target="/ppt/slideLayouts/slideLayout12.xml" Id="Re7ffd79ce4f146ba" /><Relationship Type="http://schemas.openxmlformats.org/officeDocument/2006/relationships/chart" Target="/ppt/slides/charts/chart12f.xml" Id="rId3" /><Relationship Type="http://schemas.openxmlformats.org/officeDocument/2006/relationships/notesSlide" Target="/ppt/notesSlides/notesSlide130.xml" Id="R62919c31f88549f3" /></Relationships>
</file>

<file path=ppt/slides/_rels/slide131.xml.rels>&#65279;<?xml version="1.0" encoding="utf-8"?><Relationships xmlns="http://schemas.openxmlformats.org/package/2006/relationships"><Relationship Type="http://schemas.openxmlformats.org/officeDocument/2006/relationships/slideLayout" Target="/ppt/slideLayouts/slideLayout12.xml" Id="R6dcd37f46e6740a5" /><Relationship Type="http://schemas.openxmlformats.org/officeDocument/2006/relationships/chart" Target="/ppt/slides/charts/chart130.xml" Id="rId3" /><Relationship Type="http://schemas.openxmlformats.org/officeDocument/2006/relationships/notesSlide" Target="/ppt/notesSlides/notesSlide131.xml" Id="R4252590df22a4567" /></Relationships>
</file>

<file path=ppt/slides/_rels/slide132.xml.rels>&#65279;<?xml version="1.0" encoding="utf-8"?><Relationships xmlns="http://schemas.openxmlformats.org/package/2006/relationships"><Relationship Type="http://schemas.openxmlformats.org/officeDocument/2006/relationships/slideLayout" Target="/ppt/slideLayouts/slideLayout12.xml" Id="Rf559c115724f464e" /><Relationship Type="http://schemas.openxmlformats.org/officeDocument/2006/relationships/chart" Target="/ppt/slides/charts/chart131.xml" Id="rId3" /><Relationship Type="http://schemas.openxmlformats.org/officeDocument/2006/relationships/notesSlide" Target="/ppt/notesSlides/notesSlide132.xml" Id="Rf8670c44a4404bb7" /></Relationships>
</file>

<file path=ppt/slides/_rels/slide133.xml.rels>&#65279;<?xml version="1.0" encoding="utf-8"?><Relationships xmlns="http://schemas.openxmlformats.org/package/2006/relationships"><Relationship Type="http://schemas.openxmlformats.org/officeDocument/2006/relationships/slideLayout" Target="/ppt/slideLayouts/slideLayout12.xml" Id="Rcfe737729b18481f" /><Relationship Type="http://schemas.openxmlformats.org/officeDocument/2006/relationships/chart" Target="/ppt/slides/charts/chart132.xml" Id="rId3" /><Relationship Type="http://schemas.openxmlformats.org/officeDocument/2006/relationships/notesSlide" Target="/ppt/notesSlides/notesSlide133.xml" Id="Rc523bc203b9d4081" /></Relationships>
</file>

<file path=ppt/slides/_rels/slide134.xml.rels>&#65279;<?xml version="1.0" encoding="utf-8"?><Relationships xmlns="http://schemas.openxmlformats.org/package/2006/relationships"><Relationship Type="http://schemas.openxmlformats.org/officeDocument/2006/relationships/slideLayout" Target="/ppt/slideLayouts/slideLayout12.xml" Id="R8e1f6aa60f874dd4" /><Relationship Type="http://schemas.openxmlformats.org/officeDocument/2006/relationships/chart" Target="/ppt/slides/charts/chart133.xml" Id="rId3" /><Relationship Type="http://schemas.openxmlformats.org/officeDocument/2006/relationships/notesSlide" Target="/ppt/notesSlides/notesSlide134.xml" Id="R1c9371f54e544b27" /></Relationships>
</file>

<file path=ppt/slides/_rels/slide135.xml.rels>&#65279;<?xml version="1.0" encoding="utf-8"?><Relationships xmlns="http://schemas.openxmlformats.org/package/2006/relationships"><Relationship Type="http://schemas.openxmlformats.org/officeDocument/2006/relationships/slideLayout" Target="/ppt/slideLayouts/slideLayout12.xml" Id="R27e736781fc8450d" /><Relationship Type="http://schemas.openxmlformats.org/officeDocument/2006/relationships/chart" Target="/ppt/slides/charts/chart134.xml" Id="rId3" /><Relationship Type="http://schemas.openxmlformats.org/officeDocument/2006/relationships/notesSlide" Target="/ppt/notesSlides/notesSlide135.xml" Id="R8b0afc60313c45e1" /></Relationships>
</file>

<file path=ppt/slides/_rels/slide136.xml.rels>&#65279;<?xml version="1.0" encoding="utf-8"?><Relationships xmlns="http://schemas.openxmlformats.org/package/2006/relationships"><Relationship Type="http://schemas.openxmlformats.org/officeDocument/2006/relationships/slideLayout" Target="/ppt/slideLayouts/slideLayout12.xml" Id="R9ba91c8c59ab493d" /><Relationship Type="http://schemas.openxmlformats.org/officeDocument/2006/relationships/chart" Target="/ppt/slides/charts/chart135.xml" Id="rId3" /><Relationship Type="http://schemas.openxmlformats.org/officeDocument/2006/relationships/notesSlide" Target="/ppt/notesSlides/notesSlide136.xml" Id="R469d8e2d05fa430e" /></Relationships>
</file>

<file path=ppt/slides/_rels/slide137.xml.rels>&#65279;<?xml version="1.0" encoding="utf-8"?><Relationships xmlns="http://schemas.openxmlformats.org/package/2006/relationships"><Relationship Type="http://schemas.openxmlformats.org/officeDocument/2006/relationships/slideLayout" Target="/ppt/slideLayouts/slideLayout12.xml" Id="Re321b28bc6d6467d" /><Relationship Type="http://schemas.openxmlformats.org/officeDocument/2006/relationships/chart" Target="/ppt/slides/charts/chart136.xml" Id="rId3" /><Relationship Type="http://schemas.openxmlformats.org/officeDocument/2006/relationships/notesSlide" Target="/ppt/notesSlides/notesSlide137.xml" Id="Rd694efe7e8384adb" /></Relationships>
</file>

<file path=ppt/slides/_rels/slide138.xml.rels>&#65279;<?xml version="1.0" encoding="utf-8"?><Relationships xmlns="http://schemas.openxmlformats.org/package/2006/relationships"><Relationship Type="http://schemas.openxmlformats.org/officeDocument/2006/relationships/slideLayout" Target="/ppt/slideLayouts/slideLayout12.xml" Id="Rbaaf008a907f4e85" /><Relationship Type="http://schemas.openxmlformats.org/officeDocument/2006/relationships/chart" Target="/ppt/slides/charts/chart137.xml" Id="rId3" /><Relationship Type="http://schemas.openxmlformats.org/officeDocument/2006/relationships/notesSlide" Target="/ppt/notesSlides/notesSlide138.xml" Id="R7784aaf8c2954a20" /></Relationships>
</file>

<file path=ppt/slides/_rels/slide139.xml.rels>&#65279;<?xml version="1.0" encoding="utf-8"?><Relationships xmlns="http://schemas.openxmlformats.org/package/2006/relationships"><Relationship Type="http://schemas.openxmlformats.org/officeDocument/2006/relationships/slideLayout" Target="/ppt/slideLayouts/slideLayout12.xml" Id="R4fb31ef0da1d4b53" /><Relationship Type="http://schemas.openxmlformats.org/officeDocument/2006/relationships/chart" Target="/ppt/slides/charts/chart138.xml" Id="rId3" /><Relationship Type="http://schemas.openxmlformats.org/officeDocument/2006/relationships/notesSlide" Target="/ppt/notesSlides/notesSlide139.xml" Id="R0e837bd80829487e" /></Relationships>
</file>

<file path=ppt/slides/_rels/slide13a.xml.rels>&#65279;<?xml version="1.0" encoding="utf-8"?><Relationships xmlns="http://schemas.openxmlformats.org/package/2006/relationships"><Relationship Type="http://schemas.openxmlformats.org/officeDocument/2006/relationships/slideLayout" Target="/ppt/slideLayouts/slideLayout12.xml" Id="R84f1db65f41a4dc0" /><Relationship Type="http://schemas.openxmlformats.org/officeDocument/2006/relationships/chart" Target="/ppt/slides/charts/chart139.xml" Id="rId3" /><Relationship Type="http://schemas.openxmlformats.org/officeDocument/2006/relationships/notesSlide" Target="/ppt/notesSlides/notesSlide13a.xml" Id="Rcec4588ec89c4498" /></Relationships>
</file>

<file path=ppt/slides/_rels/slide13b.xml.rels>&#65279;<?xml version="1.0" encoding="utf-8"?><Relationships xmlns="http://schemas.openxmlformats.org/package/2006/relationships"><Relationship Type="http://schemas.openxmlformats.org/officeDocument/2006/relationships/slideLayout" Target="/ppt/slideLayouts/slideLayout12.xml" Id="R0874987206aa4aeb" /><Relationship Type="http://schemas.openxmlformats.org/officeDocument/2006/relationships/chart" Target="/ppt/slides/charts/chart13a.xml" Id="rId3" /><Relationship Type="http://schemas.openxmlformats.org/officeDocument/2006/relationships/notesSlide" Target="/ppt/notesSlides/notesSlide13b.xml" Id="R66f6b2b802e64800" /></Relationships>
</file>

<file path=ppt/slides/_rels/slide13c.xml.rels>&#65279;<?xml version="1.0" encoding="utf-8"?><Relationships xmlns="http://schemas.openxmlformats.org/package/2006/relationships"><Relationship Type="http://schemas.openxmlformats.org/officeDocument/2006/relationships/slideLayout" Target="/ppt/slideLayouts/slideLayout12.xml" Id="Rd6e22f7d8ed24ca1" /><Relationship Type="http://schemas.openxmlformats.org/officeDocument/2006/relationships/chart" Target="/ppt/slides/charts/chart13b.xml" Id="rId3" /><Relationship Type="http://schemas.openxmlformats.org/officeDocument/2006/relationships/notesSlide" Target="/ppt/notesSlides/notesSlide13c.xml" Id="R23f927d5f620498e" /></Relationships>
</file>

<file path=ppt/slides/_rels/slide13d.xml.rels>&#65279;<?xml version="1.0" encoding="utf-8"?><Relationships xmlns="http://schemas.openxmlformats.org/package/2006/relationships"><Relationship Type="http://schemas.openxmlformats.org/officeDocument/2006/relationships/slideLayout" Target="/ppt/slideLayouts/slideLayout12.xml" Id="R65b123d393344ee2" /><Relationship Type="http://schemas.openxmlformats.org/officeDocument/2006/relationships/chart" Target="/ppt/slides/charts/chart13c.xml" Id="rId3" /><Relationship Type="http://schemas.openxmlformats.org/officeDocument/2006/relationships/notesSlide" Target="/ppt/notesSlides/notesSlide13d.xml" Id="R57a6de50d0cf41b8" /></Relationships>
</file>

<file path=ppt/slides/_rels/slide13e.xml.rels>&#65279;<?xml version="1.0" encoding="utf-8"?><Relationships xmlns="http://schemas.openxmlformats.org/package/2006/relationships"><Relationship Type="http://schemas.openxmlformats.org/officeDocument/2006/relationships/slideLayout" Target="/ppt/slideLayouts/slideLayout12.xml" Id="R51a6659d500241df" /><Relationship Type="http://schemas.openxmlformats.org/officeDocument/2006/relationships/chart" Target="/ppt/slides/charts/chart13d.xml" Id="rId3" /><Relationship Type="http://schemas.openxmlformats.org/officeDocument/2006/relationships/notesSlide" Target="/ppt/notesSlides/notesSlide13e.xml" Id="R4651e4b0a9334e41" /></Relationships>
</file>

<file path=ppt/slides/_rels/slide13f.xml.rels>&#65279;<?xml version="1.0" encoding="utf-8"?><Relationships xmlns="http://schemas.openxmlformats.org/package/2006/relationships"><Relationship Type="http://schemas.openxmlformats.org/officeDocument/2006/relationships/slideLayout" Target="/ppt/slideLayouts/slideLayout12.xml" Id="R8aca8e1fbcde4ee3" /><Relationship Type="http://schemas.openxmlformats.org/officeDocument/2006/relationships/chart" Target="/ppt/slides/charts/chart13e.xml" Id="rId3" /><Relationship Type="http://schemas.openxmlformats.org/officeDocument/2006/relationships/notesSlide" Target="/ppt/notesSlides/notesSlide13f.xml" Id="R0eb0c72b6df848b3"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a1161190652b4e49" /><Relationship Type="http://schemas.openxmlformats.org/officeDocument/2006/relationships/chart" Target="/ppt/slides/charts/chart13.xml" Id="rId3" /><Relationship Type="http://schemas.openxmlformats.org/officeDocument/2006/relationships/notesSlide" Target="/ppt/notesSlides/notesSlide14.xml" Id="Rb42b76ae7b724243" /></Relationships>
</file>

<file path=ppt/slides/_rels/slide140.xml.rels>&#65279;<?xml version="1.0" encoding="utf-8"?><Relationships xmlns="http://schemas.openxmlformats.org/package/2006/relationships"><Relationship Type="http://schemas.openxmlformats.org/officeDocument/2006/relationships/slideLayout" Target="/ppt/slideLayouts/slideLayout12.xml" Id="Rb3add1f5044744f5" /><Relationship Type="http://schemas.openxmlformats.org/officeDocument/2006/relationships/chart" Target="/ppt/slides/charts/chart13f.xml" Id="rId3" /><Relationship Type="http://schemas.openxmlformats.org/officeDocument/2006/relationships/notesSlide" Target="/ppt/notesSlides/notesSlide140.xml" Id="R39057d6ebd1a4887"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0de7c42c74204aaf" /><Relationship Type="http://schemas.openxmlformats.org/officeDocument/2006/relationships/chart" Target="/ppt/slides/charts/chart14.xml" Id="rId3" /><Relationship Type="http://schemas.openxmlformats.org/officeDocument/2006/relationships/notesSlide" Target="/ppt/notesSlides/notesSlide15.xml" Id="Rc1a7c212059d4e73"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5523ad5a0b664234" /><Relationship Type="http://schemas.openxmlformats.org/officeDocument/2006/relationships/chart" Target="/ppt/slides/charts/chart15.xml" Id="rId3" /><Relationship Type="http://schemas.openxmlformats.org/officeDocument/2006/relationships/notesSlide" Target="/ppt/notesSlides/notesSlide16.xml" Id="R214560b9cca046f5"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d253d372d8134b08" /><Relationship Type="http://schemas.openxmlformats.org/officeDocument/2006/relationships/chart" Target="/ppt/slides/charts/chart16.xml" Id="rId3" /><Relationship Type="http://schemas.openxmlformats.org/officeDocument/2006/relationships/notesSlide" Target="/ppt/notesSlides/notesSlide17.xml" Id="R152f77cb0f2247b5"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d4a27be1365f4ace" /><Relationship Type="http://schemas.openxmlformats.org/officeDocument/2006/relationships/chart" Target="/ppt/slides/charts/chart17.xml" Id="rId3" /><Relationship Type="http://schemas.openxmlformats.org/officeDocument/2006/relationships/notesSlide" Target="/ppt/notesSlides/notesSlide18.xml" Id="Re5e91707778347e8"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73112d9f33b649e3" /><Relationship Type="http://schemas.openxmlformats.org/officeDocument/2006/relationships/chart" Target="/ppt/slides/charts/chart18.xml" Id="rId3" /><Relationship Type="http://schemas.openxmlformats.org/officeDocument/2006/relationships/notesSlide" Target="/ppt/notesSlides/notesSlide19.xml" Id="R90d8a8e78ae347c4"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00b3c00fe48347e2" /><Relationship Type="http://schemas.openxmlformats.org/officeDocument/2006/relationships/chart" Target="/ppt/slides/charts/chart19.xml" Id="rId3" /><Relationship Type="http://schemas.openxmlformats.org/officeDocument/2006/relationships/notesSlide" Target="/ppt/notesSlides/notesSlide1a.xml" Id="R052d0f68da82444f"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5f16d57e09354392" /><Relationship Type="http://schemas.openxmlformats.org/officeDocument/2006/relationships/chart" Target="/ppt/slides/charts/chart1a.xml" Id="rId3" /><Relationship Type="http://schemas.openxmlformats.org/officeDocument/2006/relationships/notesSlide" Target="/ppt/notesSlides/notesSlide1b.xml" Id="R34b120339af745af"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c72f28a6236140e2" /><Relationship Type="http://schemas.openxmlformats.org/officeDocument/2006/relationships/chart" Target="/ppt/slides/charts/chart1b.xml" Id="rId3" /><Relationship Type="http://schemas.openxmlformats.org/officeDocument/2006/relationships/notesSlide" Target="/ppt/notesSlides/notesSlide1c.xml" Id="Rd5e85d09d7474569"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b5b736df143249fa" /><Relationship Type="http://schemas.openxmlformats.org/officeDocument/2006/relationships/chart" Target="/ppt/slides/charts/chart1c.xml" Id="rId3" /><Relationship Type="http://schemas.openxmlformats.org/officeDocument/2006/relationships/notesSlide" Target="/ppt/notesSlides/notesSlide1d.xml" Id="Ref13c50bc4694efe"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7c920be43deb4a60" /><Relationship Type="http://schemas.openxmlformats.org/officeDocument/2006/relationships/chart" Target="/ppt/slides/charts/chart1d.xml" Id="rId3" /><Relationship Type="http://schemas.openxmlformats.org/officeDocument/2006/relationships/notesSlide" Target="/ppt/notesSlides/notesSlide1e.xml" Id="R74b2a365db4648ef"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d0a0f765364a4b26" /><Relationship Type="http://schemas.openxmlformats.org/officeDocument/2006/relationships/chart" Target="/ppt/slides/charts/chart1e.xml" Id="rId3" /><Relationship Type="http://schemas.openxmlformats.org/officeDocument/2006/relationships/notesSlide" Target="/ppt/notesSlides/notesSlide1f.xml" Id="R78b2cb45d25b4b89"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be27b7aeba2f4768" /><Relationship Type="http://schemas.openxmlformats.org/officeDocument/2006/relationships/chart" Target="/ppt/slides/charts/chart1f.xml" Id="rId3" /><Relationship Type="http://schemas.openxmlformats.org/officeDocument/2006/relationships/notesSlide" Target="/ppt/notesSlides/notesSlide20.xml" Id="Rd056de8e8b8d4e6e"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ca9b470cb28a428c" /><Relationship Type="http://schemas.openxmlformats.org/officeDocument/2006/relationships/chart" Target="/ppt/slides/charts/chart20.xml" Id="rId3" /><Relationship Type="http://schemas.openxmlformats.org/officeDocument/2006/relationships/notesSlide" Target="/ppt/notesSlides/notesSlide21.xml" Id="Rabd0ec352d374154"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4f09e2f1e0664b8b" /><Relationship Type="http://schemas.openxmlformats.org/officeDocument/2006/relationships/chart" Target="/ppt/slides/charts/chart21.xml" Id="rId3" /><Relationship Type="http://schemas.openxmlformats.org/officeDocument/2006/relationships/notesSlide" Target="/ppt/notesSlides/notesSlide22.xml" Id="R164892255e3c414f"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373add8cb12a4a75" /><Relationship Type="http://schemas.openxmlformats.org/officeDocument/2006/relationships/chart" Target="/ppt/slides/charts/chart22.xml" Id="rId3" /><Relationship Type="http://schemas.openxmlformats.org/officeDocument/2006/relationships/notesSlide" Target="/ppt/notesSlides/notesSlide23.xml" Id="R0ac1be4435514a5d"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a856da47cbda478c" /><Relationship Type="http://schemas.openxmlformats.org/officeDocument/2006/relationships/chart" Target="/ppt/slides/charts/chart23.xml" Id="rId3" /><Relationship Type="http://schemas.openxmlformats.org/officeDocument/2006/relationships/notesSlide" Target="/ppt/notesSlides/notesSlide24.xml" Id="R6abe431ec5544566"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a8bc5daf2c144b59" /><Relationship Type="http://schemas.openxmlformats.org/officeDocument/2006/relationships/chart" Target="/ppt/slides/charts/chart24.xml" Id="rId3" /><Relationship Type="http://schemas.openxmlformats.org/officeDocument/2006/relationships/notesSlide" Target="/ppt/notesSlides/notesSlide25.xml" Id="R53fe306cd8654986"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4452351501714bbb" /><Relationship Type="http://schemas.openxmlformats.org/officeDocument/2006/relationships/chart" Target="/ppt/slides/charts/chart25.xml" Id="rId3" /><Relationship Type="http://schemas.openxmlformats.org/officeDocument/2006/relationships/notesSlide" Target="/ppt/notesSlides/notesSlide26.xml" Id="R5448a53d327b4f91"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cd9c97c353f34cf1" /><Relationship Type="http://schemas.openxmlformats.org/officeDocument/2006/relationships/chart" Target="/ppt/slides/charts/chart26.xml" Id="rId3" /><Relationship Type="http://schemas.openxmlformats.org/officeDocument/2006/relationships/notesSlide" Target="/ppt/notesSlides/notesSlide27.xml" Id="R5677c0a928954bbb"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f02950c4505c4d80" /><Relationship Type="http://schemas.openxmlformats.org/officeDocument/2006/relationships/chart" Target="/ppt/slides/charts/chart27.xml" Id="rId3" /><Relationship Type="http://schemas.openxmlformats.org/officeDocument/2006/relationships/notesSlide" Target="/ppt/notesSlides/notesSlide28.xml" Id="Re1254745db174383"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4e9f9de1260146ac" /><Relationship Type="http://schemas.openxmlformats.org/officeDocument/2006/relationships/chart" Target="/ppt/slides/charts/chart28.xml" Id="rId3" /><Relationship Type="http://schemas.openxmlformats.org/officeDocument/2006/relationships/notesSlide" Target="/ppt/notesSlides/notesSlide29.xml" Id="Rf352d2a1e5c14b29"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aa4e3bd68de2434b" /><Relationship Type="http://schemas.openxmlformats.org/officeDocument/2006/relationships/chart" Target="/ppt/slides/charts/chart29.xml" Id="rId3" /><Relationship Type="http://schemas.openxmlformats.org/officeDocument/2006/relationships/notesSlide" Target="/ppt/notesSlides/notesSlide2a.xml" Id="R9747e3e11a8842ab"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fb19e226d1b04315" /><Relationship Type="http://schemas.openxmlformats.org/officeDocument/2006/relationships/chart" Target="/ppt/slides/charts/chart2a.xml" Id="rId3" /><Relationship Type="http://schemas.openxmlformats.org/officeDocument/2006/relationships/notesSlide" Target="/ppt/notesSlides/notesSlide2b.xml" Id="Rdc139c3af5544ccf"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5639734e45464c85" /><Relationship Type="http://schemas.openxmlformats.org/officeDocument/2006/relationships/chart" Target="/ppt/slides/charts/chart2b.xml" Id="rId3" /><Relationship Type="http://schemas.openxmlformats.org/officeDocument/2006/relationships/notesSlide" Target="/ppt/notesSlides/notesSlide2c.xml" Id="Rfada694ff5a64cce"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e8c40a63c3b349a5" /><Relationship Type="http://schemas.openxmlformats.org/officeDocument/2006/relationships/chart" Target="/ppt/slides/charts/chart2c.xml" Id="rId3" /><Relationship Type="http://schemas.openxmlformats.org/officeDocument/2006/relationships/notesSlide" Target="/ppt/notesSlides/notesSlide2d.xml" Id="R5e78fbf8f4a74fef"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ea3967dff78e4ac7" /><Relationship Type="http://schemas.openxmlformats.org/officeDocument/2006/relationships/chart" Target="/ppt/slides/charts/chart2d.xml" Id="rId3" /><Relationship Type="http://schemas.openxmlformats.org/officeDocument/2006/relationships/notesSlide" Target="/ppt/notesSlides/notesSlide2e.xml" Id="Rad094ee593b14813"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15734ca086604ceb" /><Relationship Type="http://schemas.openxmlformats.org/officeDocument/2006/relationships/chart" Target="/ppt/slides/charts/chart2e.xml" Id="rId3" /><Relationship Type="http://schemas.openxmlformats.org/officeDocument/2006/relationships/notesSlide" Target="/ppt/notesSlides/notesSlide2f.xml" Id="Rcefad8eb0f78475e"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5f52daa30ff644e0" /><Relationship Type="http://schemas.openxmlformats.org/officeDocument/2006/relationships/chart" Target="/ppt/slides/charts/chart2f.xml" Id="rId3" /><Relationship Type="http://schemas.openxmlformats.org/officeDocument/2006/relationships/notesSlide" Target="/ppt/notesSlides/notesSlide30.xml" Id="Ra7c4ee8d27cc4800"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0e32df312c294137" /><Relationship Type="http://schemas.openxmlformats.org/officeDocument/2006/relationships/chart" Target="/ppt/slides/charts/chart30.xml" Id="rId3" /><Relationship Type="http://schemas.openxmlformats.org/officeDocument/2006/relationships/notesSlide" Target="/ppt/notesSlides/notesSlide31.xml" Id="Rc758e7f37e4f4de3"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369f578bf54240bf" /><Relationship Type="http://schemas.openxmlformats.org/officeDocument/2006/relationships/chart" Target="/ppt/slides/charts/chart31.xml" Id="rId3" /><Relationship Type="http://schemas.openxmlformats.org/officeDocument/2006/relationships/notesSlide" Target="/ppt/notesSlides/notesSlide32.xml" Id="Rcca23784635542be"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56720770c1174f2e" /><Relationship Type="http://schemas.openxmlformats.org/officeDocument/2006/relationships/chart" Target="/ppt/slides/charts/chart32.xml" Id="rId3" /><Relationship Type="http://schemas.openxmlformats.org/officeDocument/2006/relationships/notesSlide" Target="/ppt/notesSlides/notesSlide33.xml" Id="R76286cd6ef6d4a4a"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fc797f47b8644d3e" /><Relationship Type="http://schemas.openxmlformats.org/officeDocument/2006/relationships/chart" Target="/ppt/slides/charts/chart33.xml" Id="rId3" /><Relationship Type="http://schemas.openxmlformats.org/officeDocument/2006/relationships/notesSlide" Target="/ppt/notesSlides/notesSlide34.xml" Id="R9bfc78aa75cf476f"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d9ff3ceb5f4b4d93" /><Relationship Type="http://schemas.openxmlformats.org/officeDocument/2006/relationships/chart" Target="/ppt/slides/charts/chart34.xml" Id="rId3" /><Relationship Type="http://schemas.openxmlformats.org/officeDocument/2006/relationships/notesSlide" Target="/ppt/notesSlides/notesSlide35.xml" Id="Rda37fdebed3d4d5e"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5dc772a2b0744880" /><Relationship Type="http://schemas.openxmlformats.org/officeDocument/2006/relationships/chart" Target="/ppt/slides/charts/chart35.xml" Id="rId3" /><Relationship Type="http://schemas.openxmlformats.org/officeDocument/2006/relationships/notesSlide" Target="/ppt/notesSlides/notesSlide36.xml" Id="Rcc50ec886a874a0a"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3282a19ecab44580" /><Relationship Type="http://schemas.openxmlformats.org/officeDocument/2006/relationships/chart" Target="/ppt/slides/charts/chart36.xml" Id="rId3" /><Relationship Type="http://schemas.openxmlformats.org/officeDocument/2006/relationships/notesSlide" Target="/ppt/notesSlides/notesSlide37.xml" Id="R54c7ea90ede34118"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9eb81012bab24079" /><Relationship Type="http://schemas.openxmlformats.org/officeDocument/2006/relationships/chart" Target="/ppt/slides/charts/chart37.xml" Id="rId3" /><Relationship Type="http://schemas.openxmlformats.org/officeDocument/2006/relationships/notesSlide" Target="/ppt/notesSlides/notesSlide38.xml" Id="R9d108d5d41e04bfd"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b33c6448553d423c" /><Relationship Type="http://schemas.openxmlformats.org/officeDocument/2006/relationships/chart" Target="/ppt/slides/charts/chart38.xml" Id="rId3" /><Relationship Type="http://schemas.openxmlformats.org/officeDocument/2006/relationships/notesSlide" Target="/ppt/notesSlides/notesSlide39.xml" Id="R427eba1f53c24a28"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5f1b0289ea314dcf" /><Relationship Type="http://schemas.openxmlformats.org/officeDocument/2006/relationships/chart" Target="/ppt/slides/charts/chart39.xml" Id="rId3" /><Relationship Type="http://schemas.openxmlformats.org/officeDocument/2006/relationships/notesSlide" Target="/ppt/notesSlides/notesSlide3a.xml" Id="R7bd40a7ca76f401b"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5d2fd71abd2745c2" /><Relationship Type="http://schemas.openxmlformats.org/officeDocument/2006/relationships/chart" Target="/ppt/slides/charts/chart3a.xml" Id="rId3" /><Relationship Type="http://schemas.openxmlformats.org/officeDocument/2006/relationships/notesSlide" Target="/ppt/notesSlides/notesSlide3b.xml" Id="R5f1f1b3c230c4ffd"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97e1a2a6b03046fa" /><Relationship Type="http://schemas.openxmlformats.org/officeDocument/2006/relationships/chart" Target="/ppt/slides/charts/chart3b.xml" Id="rId3" /><Relationship Type="http://schemas.openxmlformats.org/officeDocument/2006/relationships/notesSlide" Target="/ppt/notesSlides/notesSlide3c.xml" Id="Rac3d16f0ff544932"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3c677074eff24a79" /><Relationship Type="http://schemas.openxmlformats.org/officeDocument/2006/relationships/chart" Target="/ppt/slides/charts/chart3c.xml" Id="rId3" /><Relationship Type="http://schemas.openxmlformats.org/officeDocument/2006/relationships/notesSlide" Target="/ppt/notesSlides/notesSlide3d.xml" Id="R92e2e1b9dba24f25"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fe9038b8a4e34c9b" /><Relationship Type="http://schemas.openxmlformats.org/officeDocument/2006/relationships/chart" Target="/ppt/slides/charts/chart3d.xml" Id="rId3" /><Relationship Type="http://schemas.openxmlformats.org/officeDocument/2006/relationships/notesSlide" Target="/ppt/notesSlides/notesSlide3e.xml" Id="R7ef8200222d64fb2"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e5bf06bf7691455c" /><Relationship Type="http://schemas.openxmlformats.org/officeDocument/2006/relationships/chart" Target="/ppt/slides/charts/chart3e.xml" Id="rId3" /><Relationship Type="http://schemas.openxmlformats.org/officeDocument/2006/relationships/notesSlide" Target="/ppt/notesSlides/notesSlide3f.xml" Id="R6674be9f42b14220"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0ba6cbbd7266450d" /><Relationship Type="http://schemas.openxmlformats.org/officeDocument/2006/relationships/chart" Target="/ppt/slides/charts/chart3f.xml" Id="rId3" /><Relationship Type="http://schemas.openxmlformats.org/officeDocument/2006/relationships/notesSlide" Target="/ppt/notesSlides/notesSlide40.xml" Id="Rab334db5adfc4bbc"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41d7e79bcd8740cc" /><Relationship Type="http://schemas.openxmlformats.org/officeDocument/2006/relationships/chart" Target="/ppt/slides/charts/chart40.xml" Id="rId3" /><Relationship Type="http://schemas.openxmlformats.org/officeDocument/2006/relationships/notesSlide" Target="/ppt/notesSlides/notesSlide41.xml" Id="Rb5b3a577f73f4b5e"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1c5bb19ea3974357" /><Relationship Type="http://schemas.openxmlformats.org/officeDocument/2006/relationships/chart" Target="/ppt/slides/charts/chart41.xml" Id="rId3" /><Relationship Type="http://schemas.openxmlformats.org/officeDocument/2006/relationships/notesSlide" Target="/ppt/notesSlides/notesSlide42.xml" Id="R2150dbaacbf247c1"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20fff76b307a4984" /><Relationship Type="http://schemas.openxmlformats.org/officeDocument/2006/relationships/chart" Target="/ppt/slides/charts/chart42.xml" Id="rId3" /><Relationship Type="http://schemas.openxmlformats.org/officeDocument/2006/relationships/notesSlide" Target="/ppt/notesSlides/notesSlide43.xml" Id="R51484f177dd24a04"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bd7ce30712b24d97" /><Relationship Type="http://schemas.openxmlformats.org/officeDocument/2006/relationships/chart" Target="/ppt/slides/charts/chart43.xml" Id="rId3" /><Relationship Type="http://schemas.openxmlformats.org/officeDocument/2006/relationships/notesSlide" Target="/ppt/notesSlides/notesSlide44.xml" Id="R7a46a5c972224c21"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797974a6824a4527" /><Relationship Type="http://schemas.openxmlformats.org/officeDocument/2006/relationships/chart" Target="/ppt/slides/charts/chart44.xml" Id="rId3" /><Relationship Type="http://schemas.openxmlformats.org/officeDocument/2006/relationships/notesSlide" Target="/ppt/notesSlides/notesSlide45.xml" Id="R7745510d9d54435d"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ed9b0c6363034aa2" /><Relationship Type="http://schemas.openxmlformats.org/officeDocument/2006/relationships/chart" Target="/ppt/slides/charts/chart45.xml" Id="rId3" /><Relationship Type="http://schemas.openxmlformats.org/officeDocument/2006/relationships/notesSlide" Target="/ppt/notesSlides/notesSlide46.xml" Id="Rabb62b01522b4853"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0751f50f9fb14ae3" /><Relationship Type="http://schemas.openxmlformats.org/officeDocument/2006/relationships/chart" Target="/ppt/slides/charts/chart46.xml" Id="rId3" /><Relationship Type="http://schemas.openxmlformats.org/officeDocument/2006/relationships/notesSlide" Target="/ppt/notesSlides/notesSlide47.xml" Id="Rd334ad97f88d48ee"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047baf15bec349f4" /><Relationship Type="http://schemas.openxmlformats.org/officeDocument/2006/relationships/chart" Target="/ppt/slides/charts/chart47.xml" Id="rId3" /><Relationship Type="http://schemas.openxmlformats.org/officeDocument/2006/relationships/notesSlide" Target="/ppt/notesSlides/notesSlide48.xml" Id="Rc1a83aeff81d46ee"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4eac508fd7e748e2" /><Relationship Type="http://schemas.openxmlformats.org/officeDocument/2006/relationships/chart" Target="/ppt/slides/charts/chart48.xml" Id="rId3" /><Relationship Type="http://schemas.openxmlformats.org/officeDocument/2006/relationships/notesSlide" Target="/ppt/notesSlides/notesSlide49.xml" Id="Rb635a33a77f144cf"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e074ab1d02e34958" /><Relationship Type="http://schemas.openxmlformats.org/officeDocument/2006/relationships/chart" Target="/ppt/slides/charts/chart49.xml" Id="rId3" /><Relationship Type="http://schemas.openxmlformats.org/officeDocument/2006/relationships/notesSlide" Target="/ppt/notesSlides/notesSlide4a.xml" Id="R540e14b2fbfe4e23"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901d92694aa64111" /><Relationship Type="http://schemas.openxmlformats.org/officeDocument/2006/relationships/chart" Target="/ppt/slides/charts/chart4a.xml" Id="rId3" /><Relationship Type="http://schemas.openxmlformats.org/officeDocument/2006/relationships/notesSlide" Target="/ppt/notesSlides/notesSlide4b.xml" Id="Rf8608f607daf4bf5"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093ef4d2cb5a4fa3" /><Relationship Type="http://schemas.openxmlformats.org/officeDocument/2006/relationships/chart" Target="/ppt/slides/charts/chart4b.xml" Id="rId3" /><Relationship Type="http://schemas.openxmlformats.org/officeDocument/2006/relationships/notesSlide" Target="/ppt/notesSlides/notesSlide4c.xml" Id="R8e5c23b014314316"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293a8c3c87e24792" /><Relationship Type="http://schemas.openxmlformats.org/officeDocument/2006/relationships/chart" Target="/ppt/slides/charts/chart4c.xml" Id="rId3" /><Relationship Type="http://schemas.openxmlformats.org/officeDocument/2006/relationships/notesSlide" Target="/ppt/notesSlides/notesSlide4d.xml" Id="Rc6aeddb98c354bdf"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47cec79ac7624f80" /><Relationship Type="http://schemas.openxmlformats.org/officeDocument/2006/relationships/chart" Target="/ppt/slides/charts/chart4d.xml" Id="rId3" /><Relationship Type="http://schemas.openxmlformats.org/officeDocument/2006/relationships/notesSlide" Target="/ppt/notesSlides/notesSlide4e.xml" Id="Rae80bbbcab4c43eb"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e3f2b3cd19f9441a" /><Relationship Type="http://schemas.openxmlformats.org/officeDocument/2006/relationships/chart" Target="/ppt/slides/charts/chart4e.xml" Id="rId3" /><Relationship Type="http://schemas.openxmlformats.org/officeDocument/2006/relationships/notesSlide" Target="/ppt/notesSlides/notesSlide4f.xml" Id="Ra56a7d21778d4c26"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1934a8298ad74142" /><Relationship Type="http://schemas.openxmlformats.org/officeDocument/2006/relationships/chart" Target="/ppt/slides/charts/chart4.xml" Id="rId3" /><Relationship Type="http://schemas.openxmlformats.org/officeDocument/2006/relationships/notesSlide" Target="/ppt/notesSlides/notesSlide5.xml" Id="R80eb5c031b2e4f7a"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d21caf3fbf434e04" /><Relationship Type="http://schemas.openxmlformats.org/officeDocument/2006/relationships/chart" Target="/ppt/slides/charts/chart4f.xml" Id="rId3" /><Relationship Type="http://schemas.openxmlformats.org/officeDocument/2006/relationships/notesSlide" Target="/ppt/notesSlides/notesSlide50.xml" Id="R922596631a81402d"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e271e6d0ff3a45ce" /><Relationship Type="http://schemas.openxmlformats.org/officeDocument/2006/relationships/chart" Target="/ppt/slides/charts/chart50.xml" Id="rId3" /><Relationship Type="http://schemas.openxmlformats.org/officeDocument/2006/relationships/notesSlide" Target="/ppt/notesSlides/notesSlide51.xml" Id="R6f22afaadac34ab5"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1611819343564411" /><Relationship Type="http://schemas.openxmlformats.org/officeDocument/2006/relationships/chart" Target="/ppt/slides/charts/chart51.xml" Id="rId3" /><Relationship Type="http://schemas.openxmlformats.org/officeDocument/2006/relationships/notesSlide" Target="/ppt/notesSlides/notesSlide52.xml" Id="Rbb42ded2ac8e4ce3"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2d402473e5a148f5" /><Relationship Type="http://schemas.openxmlformats.org/officeDocument/2006/relationships/chart" Target="/ppt/slides/charts/chart52.xml" Id="rId3" /><Relationship Type="http://schemas.openxmlformats.org/officeDocument/2006/relationships/notesSlide" Target="/ppt/notesSlides/notesSlide53.xml" Id="Rccff1788460d4d2c"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787f237265dc4067" /><Relationship Type="http://schemas.openxmlformats.org/officeDocument/2006/relationships/chart" Target="/ppt/slides/charts/chart53.xml" Id="rId3" /><Relationship Type="http://schemas.openxmlformats.org/officeDocument/2006/relationships/notesSlide" Target="/ppt/notesSlides/notesSlide54.xml" Id="R00e9bc46a4f54e35"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e8949e530a02486b" /><Relationship Type="http://schemas.openxmlformats.org/officeDocument/2006/relationships/chart" Target="/ppt/slides/charts/chart54.xml" Id="rId3" /><Relationship Type="http://schemas.openxmlformats.org/officeDocument/2006/relationships/notesSlide" Target="/ppt/notesSlides/notesSlide55.xml" Id="R9cd17c8004364fd1"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1128280e5ead4516" /><Relationship Type="http://schemas.openxmlformats.org/officeDocument/2006/relationships/chart" Target="/ppt/slides/charts/chart55.xml" Id="rId3" /><Relationship Type="http://schemas.openxmlformats.org/officeDocument/2006/relationships/notesSlide" Target="/ppt/notesSlides/notesSlide56.xml" Id="Rb7583233c6a040c1"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2f725bf068194447" /><Relationship Type="http://schemas.openxmlformats.org/officeDocument/2006/relationships/chart" Target="/ppt/slides/charts/chart56.xml" Id="rId3" /><Relationship Type="http://schemas.openxmlformats.org/officeDocument/2006/relationships/notesSlide" Target="/ppt/notesSlides/notesSlide57.xml" Id="Rfa69359a9af947b9"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c1945e01192e4596" /><Relationship Type="http://schemas.openxmlformats.org/officeDocument/2006/relationships/chart" Target="/ppt/slides/charts/chart57.xml" Id="rId3" /><Relationship Type="http://schemas.openxmlformats.org/officeDocument/2006/relationships/notesSlide" Target="/ppt/notesSlides/notesSlide58.xml" Id="Rffd8efc8456d4837"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7781b0b8e1464ca7" /><Relationship Type="http://schemas.openxmlformats.org/officeDocument/2006/relationships/chart" Target="/ppt/slides/charts/chart58.xml" Id="rId3" /><Relationship Type="http://schemas.openxmlformats.org/officeDocument/2006/relationships/notesSlide" Target="/ppt/notesSlides/notesSlide59.xml" Id="Rdedbe8e61f2e4954"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7249d5cfcad0403e" /><Relationship Type="http://schemas.openxmlformats.org/officeDocument/2006/relationships/chart" Target="/ppt/slides/charts/chart59.xml" Id="rId3" /><Relationship Type="http://schemas.openxmlformats.org/officeDocument/2006/relationships/notesSlide" Target="/ppt/notesSlides/notesSlide5a.xml" Id="R9e186b468f4f4faa"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b0221813764e4450" /><Relationship Type="http://schemas.openxmlformats.org/officeDocument/2006/relationships/chart" Target="/ppt/slides/charts/chart5a.xml" Id="rId3" /><Relationship Type="http://schemas.openxmlformats.org/officeDocument/2006/relationships/notesSlide" Target="/ppt/notesSlides/notesSlide5b.xml" Id="R9a755c8e9e01491e"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4197ec69dd03471d" /><Relationship Type="http://schemas.openxmlformats.org/officeDocument/2006/relationships/chart" Target="/ppt/slides/charts/chart5b.xml" Id="rId3" /><Relationship Type="http://schemas.openxmlformats.org/officeDocument/2006/relationships/notesSlide" Target="/ppt/notesSlides/notesSlide5c.xml" Id="Ra88cbb590fe84f39"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678da1add952456a" /><Relationship Type="http://schemas.openxmlformats.org/officeDocument/2006/relationships/chart" Target="/ppt/slides/charts/chart5c.xml" Id="rId3" /><Relationship Type="http://schemas.openxmlformats.org/officeDocument/2006/relationships/notesSlide" Target="/ppt/notesSlides/notesSlide5d.xml" Id="Rd4bf1083902d4ffd"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a960e74712d64f80" /><Relationship Type="http://schemas.openxmlformats.org/officeDocument/2006/relationships/chart" Target="/ppt/slides/charts/chart5d.xml" Id="rId3" /><Relationship Type="http://schemas.openxmlformats.org/officeDocument/2006/relationships/notesSlide" Target="/ppt/notesSlides/notesSlide5e.xml" Id="Rda3ea8daca934a8c"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8cb86cc04ca34165" /><Relationship Type="http://schemas.openxmlformats.org/officeDocument/2006/relationships/chart" Target="/ppt/slides/charts/chart5e.xml" Id="rId3" /><Relationship Type="http://schemas.openxmlformats.org/officeDocument/2006/relationships/notesSlide" Target="/ppt/notesSlides/notesSlide5f.xml" Id="Rfe683d70e1f44e2a"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4bc0514d9de145c3" /><Relationship Type="http://schemas.openxmlformats.org/officeDocument/2006/relationships/chart" Target="/ppt/slides/charts/chart5.xml" Id="rId3" /><Relationship Type="http://schemas.openxmlformats.org/officeDocument/2006/relationships/notesSlide" Target="/ppt/notesSlides/notesSlide6.xml" Id="R5a92fb4a7e764087"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24def99c599746af" /><Relationship Type="http://schemas.openxmlformats.org/officeDocument/2006/relationships/chart" Target="/ppt/slides/charts/chart5f.xml" Id="rId3" /><Relationship Type="http://schemas.openxmlformats.org/officeDocument/2006/relationships/notesSlide" Target="/ppt/notesSlides/notesSlide60.xml" Id="R43f8b5df12ed4591"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88429651215e4d5f" /><Relationship Type="http://schemas.openxmlformats.org/officeDocument/2006/relationships/chart" Target="/ppt/slides/charts/chart60.xml" Id="rId3" /><Relationship Type="http://schemas.openxmlformats.org/officeDocument/2006/relationships/notesSlide" Target="/ppt/notesSlides/notesSlide61.xml" Id="R3c5179ef650e496b"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954509cb88534371" /><Relationship Type="http://schemas.openxmlformats.org/officeDocument/2006/relationships/chart" Target="/ppt/slides/charts/chart61.xml" Id="rId3" /><Relationship Type="http://schemas.openxmlformats.org/officeDocument/2006/relationships/notesSlide" Target="/ppt/notesSlides/notesSlide62.xml" Id="Re1586e5e54bc43b4"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70aa3b960a524516" /><Relationship Type="http://schemas.openxmlformats.org/officeDocument/2006/relationships/chart" Target="/ppt/slides/charts/chart62.xml" Id="rId3" /><Relationship Type="http://schemas.openxmlformats.org/officeDocument/2006/relationships/notesSlide" Target="/ppt/notesSlides/notesSlide63.xml" Id="R19815009429545e9"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6e606b739f5b49d0" /><Relationship Type="http://schemas.openxmlformats.org/officeDocument/2006/relationships/chart" Target="/ppt/slides/charts/chart63.xml" Id="rId3" /><Relationship Type="http://schemas.openxmlformats.org/officeDocument/2006/relationships/notesSlide" Target="/ppt/notesSlides/notesSlide64.xml" Id="R0382cf773d7c4269"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4ce4c1af44144ef7" /><Relationship Type="http://schemas.openxmlformats.org/officeDocument/2006/relationships/chart" Target="/ppt/slides/charts/chart64.xml" Id="rId3" /><Relationship Type="http://schemas.openxmlformats.org/officeDocument/2006/relationships/notesSlide" Target="/ppt/notesSlides/notesSlide65.xml" Id="R25b7a036a5c54c46"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df3cb7efb3e54afd" /><Relationship Type="http://schemas.openxmlformats.org/officeDocument/2006/relationships/chart" Target="/ppt/slides/charts/chart65.xml" Id="rId3" /><Relationship Type="http://schemas.openxmlformats.org/officeDocument/2006/relationships/notesSlide" Target="/ppt/notesSlides/notesSlide66.xml" Id="R512c7ef5b49740f0"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371a2c4db1c24489" /><Relationship Type="http://schemas.openxmlformats.org/officeDocument/2006/relationships/chart" Target="/ppt/slides/charts/chart66.xml" Id="rId3" /><Relationship Type="http://schemas.openxmlformats.org/officeDocument/2006/relationships/notesSlide" Target="/ppt/notesSlides/notesSlide67.xml" Id="R7f4d2a44ca27469d"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bb97c5fa9baf42ad" /><Relationship Type="http://schemas.openxmlformats.org/officeDocument/2006/relationships/chart" Target="/ppt/slides/charts/chart67.xml" Id="rId3" /><Relationship Type="http://schemas.openxmlformats.org/officeDocument/2006/relationships/notesSlide" Target="/ppt/notesSlides/notesSlide68.xml" Id="Rb4432798dd204c00"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90311c8ca2dc4d46" /><Relationship Type="http://schemas.openxmlformats.org/officeDocument/2006/relationships/chart" Target="/ppt/slides/charts/chart68.xml" Id="rId3" /><Relationship Type="http://schemas.openxmlformats.org/officeDocument/2006/relationships/notesSlide" Target="/ppt/notesSlides/notesSlide69.xml" Id="R01028971e05b47f2"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e28c264639d34163" /><Relationship Type="http://schemas.openxmlformats.org/officeDocument/2006/relationships/chart" Target="/ppt/slides/charts/chart69.xml" Id="rId3" /><Relationship Type="http://schemas.openxmlformats.org/officeDocument/2006/relationships/notesSlide" Target="/ppt/notesSlides/notesSlide6a.xml" Id="R2e509c8fbcbb4876"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9c7d97fbef1640e1" /><Relationship Type="http://schemas.openxmlformats.org/officeDocument/2006/relationships/chart" Target="/ppt/slides/charts/chart6a.xml" Id="rId3" /><Relationship Type="http://schemas.openxmlformats.org/officeDocument/2006/relationships/notesSlide" Target="/ppt/notesSlides/notesSlide6b.xml" Id="R98b7c522f365435e"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ad11d96859a6413d" /><Relationship Type="http://schemas.openxmlformats.org/officeDocument/2006/relationships/chart" Target="/ppt/slides/charts/chart6b.xml" Id="rId3" /><Relationship Type="http://schemas.openxmlformats.org/officeDocument/2006/relationships/notesSlide" Target="/ppt/notesSlides/notesSlide6c.xml" Id="R6af59ecd71944538"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35ca23ba07ac4063" /><Relationship Type="http://schemas.openxmlformats.org/officeDocument/2006/relationships/chart" Target="/ppt/slides/charts/chart6c.xml" Id="rId3" /><Relationship Type="http://schemas.openxmlformats.org/officeDocument/2006/relationships/notesSlide" Target="/ppt/notesSlides/notesSlide6d.xml" Id="Rddc5cc633c964bf8"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4328ce0c701940be" /><Relationship Type="http://schemas.openxmlformats.org/officeDocument/2006/relationships/chart" Target="/ppt/slides/charts/chart6d.xml" Id="rId3" /><Relationship Type="http://schemas.openxmlformats.org/officeDocument/2006/relationships/notesSlide" Target="/ppt/notesSlides/notesSlide6e.xml" Id="R20dc868acdd343ee"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4e677b89378c4ef3" /><Relationship Type="http://schemas.openxmlformats.org/officeDocument/2006/relationships/chart" Target="/ppt/slides/charts/chart6e.xml" Id="rId3" /><Relationship Type="http://schemas.openxmlformats.org/officeDocument/2006/relationships/notesSlide" Target="/ppt/notesSlides/notesSlide6f.xml" Id="R74076750aa704df5"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1e84b085a70a4e2e" /><Relationship Type="http://schemas.openxmlformats.org/officeDocument/2006/relationships/chart" Target="/ppt/slides/charts/chart6.xml" Id="rId3" /><Relationship Type="http://schemas.openxmlformats.org/officeDocument/2006/relationships/notesSlide" Target="/ppt/notesSlides/notesSlide7.xml" Id="R998571c9600140f9"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f1a0869d3f844f36" /><Relationship Type="http://schemas.openxmlformats.org/officeDocument/2006/relationships/chart" Target="/ppt/slides/charts/chart6f.xml" Id="rId3" /><Relationship Type="http://schemas.openxmlformats.org/officeDocument/2006/relationships/notesSlide" Target="/ppt/notesSlides/notesSlide70.xml" Id="Rcea877e7d9544a18"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3cfc3f13dcb048c4" /><Relationship Type="http://schemas.openxmlformats.org/officeDocument/2006/relationships/chart" Target="/ppt/slides/charts/chart70.xml" Id="rId3" /><Relationship Type="http://schemas.openxmlformats.org/officeDocument/2006/relationships/notesSlide" Target="/ppt/notesSlides/notesSlide71.xml" Id="R51c0bd10764f43b5"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e50be6d11ca842d7" /><Relationship Type="http://schemas.openxmlformats.org/officeDocument/2006/relationships/chart" Target="/ppt/slides/charts/chart71.xml" Id="rId3" /><Relationship Type="http://schemas.openxmlformats.org/officeDocument/2006/relationships/notesSlide" Target="/ppt/notesSlides/notesSlide72.xml" Id="R36d9a44b93aa46f0"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473ec83d05824f9c" /><Relationship Type="http://schemas.openxmlformats.org/officeDocument/2006/relationships/chart" Target="/ppt/slides/charts/chart72.xml" Id="rId3" /><Relationship Type="http://schemas.openxmlformats.org/officeDocument/2006/relationships/notesSlide" Target="/ppt/notesSlides/notesSlide73.xml" Id="Rfa5c4537f28a4703"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294f33f1afce4dec" /><Relationship Type="http://schemas.openxmlformats.org/officeDocument/2006/relationships/chart" Target="/ppt/slides/charts/chart73.xml" Id="rId3" /><Relationship Type="http://schemas.openxmlformats.org/officeDocument/2006/relationships/notesSlide" Target="/ppt/notesSlides/notesSlide74.xml" Id="R9828047abd5242b3"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c840947d821340ce" /><Relationship Type="http://schemas.openxmlformats.org/officeDocument/2006/relationships/chart" Target="/ppt/slides/charts/chart74.xml" Id="rId3" /><Relationship Type="http://schemas.openxmlformats.org/officeDocument/2006/relationships/notesSlide" Target="/ppt/notesSlides/notesSlide75.xml" Id="R3f5a899891b44176"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e2328047fae54dc1" /><Relationship Type="http://schemas.openxmlformats.org/officeDocument/2006/relationships/chart" Target="/ppt/slides/charts/chart75.xml" Id="rId3" /><Relationship Type="http://schemas.openxmlformats.org/officeDocument/2006/relationships/notesSlide" Target="/ppt/notesSlides/notesSlide76.xml" Id="R164d0986cf294852"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19118f929c154347" /><Relationship Type="http://schemas.openxmlformats.org/officeDocument/2006/relationships/chart" Target="/ppt/slides/charts/chart76.xml" Id="rId3" /><Relationship Type="http://schemas.openxmlformats.org/officeDocument/2006/relationships/notesSlide" Target="/ppt/notesSlides/notesSlide77.xml" Id="Reb78d022509445e9"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7451d946cb9f4961" /><Relationship Type="http://schemas.openxmlformats.org/officeDocument/2006/relationships/chart" Target="/ppt/slides/charts/chart77.xml" Id="rId3" /><Relationship Type="http://schemas.openxmlformats.org/officeDocument/2006/relationships/notesSlide" Target="/ppt/notesSlides/notesSlide78.xml" Id="R6365cdf3545e4bea"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ac9dff46f2ae4dd5" /><Relationship Type="http://schemas.openxmlformats.org/officeDocument/2006/relationships/chart" Target="/ppt/slides/charts/chart78.xml" Id="rId3" /><Relationship Type="http://schemas.openxmlformats.org/officeDocument/2006/relationships/notesSlide" Target="/ppt/notesSlides/notesSlide79.xml" Id="R3224eb9f5dea4d1c"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cf5e1cc4edd04438" /><Relationship Type="http://schemas.openxmlformats.org/officeDocument/2006/relationships/chart" Target="/ppt/slides/charts/chart79.xml" Id="rId3" /><Relationship Type="http://schemas.openxmlformats.org/officeDocument/2006/relationships/notesSlide" Target="/ppt/notesSlides/notesSlide7a.xml" Id="R115409e44a104098"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873407310dc5457d" /><Relationship Type="http://schemas.openxmlformats.org/officeDocument/2006/relationships/chart" Target="/ppt/slides/charts/chart7a.xml" Id="rId3" /><Relationship Type="http://schemas.openxmlformats.org/officeDocument/2006/relationships/notesSlide" Target="/ppt/notesSlides/notesSlide7b.xml" Id="Rbb433eb438184b58"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7a82800d21fb4885" /><Relationship Type="http://schemas.openxmlformats.org/officeDocument/2006/relationships/chart" Target="/ppt/slides/charts/chart7b.xml" Id="rId3" /><Relationship Type="http://schemas.openxmlformats.org/officeDocument/2006/relationships/notesSlide" Target="/ppt/notesSlides/notesSlide7c.xml" Id="Rf68162b26a5c4fdd"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07b3628f8ee0484c" /><Relationship Type="http://schemas.openxmlformats.org/officeDocument/2006/relationships/chart" Target="/ppt/slides/charts/chart7c.xml" Id="rId3" /><Relationship Type="http://schemas.openxmlformats.org/officeDocument/2006/relationships/notesSlide" Target="/ppt/notesSlides/notesSlide7d.xml" Id="Rb2752a805a654586"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f24458400a834828" /><Relationship Type="http://schemas.openxmlformats.org/officeDocument/2006/relationships/chart" Target="/ppt/slides/charts/chart7d.xml" Id="rId3" /><Relationship Type="http://schemas.openxmlformats.org/officeDocument/2006/relationships/notesSlide" Target="/ppt/notesSlides/notesSlide7e.xml" Id="R3b1e213242354af5"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5410baf3a84e425b" /><Relationship Type="http://schemas.openxmlformats.org/officeDocument/2006/relationships/chart" Target="/ppt/slides/charts/chart7e.xml" Id="rId3" /><Relationship Type="http://schemas.openxmlformats.org/officeDocument/2006/relationships/notesSlide" Target="/ppt/notesSlides/notesSlide7f.xml" Id="Raa594993c7db4514"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b27b4f2338f84021" /><Relationship Type="http://schemas.openxmlformats.org/officeDocument/2006/relationships/chart" Target="/ppt/slides/charts/chart7.xml" Id="rId3" /><Relationship Type="http://schemas.openxmlformats.org/officeDocument/2006/relationships/notesSlide" Target="/ppt/notesSlides/notesSlide8.xml" Id="R423e4ef39fa5442f"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2cb9097be93f4eb2" /><Relationship Type="http://schemas.openxmlformats.org/officeDocument/2006/relationships/chart" Target="/ppt/slides/charts/chart7f.xml" Id="rId3" /><Relationship Type="http://schemas.openxmlformats.org/officeDocument/2006/relationships/notesSlide" Target="/ppt/notesSlides/notesSlide80.xml" Id="R798db443d38a4a5b"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bfe9848bf9134edb" /><Relationship Type="http://schemas.openxmlformats.org/officeDocument/2006/relationships/chart" Target="/ppt/slides/charts/chart80.xml" Id="rId3" /><Relationship Type="http://schemas.openxmlformats.org/officeDocument/2006/relationships/notesSlide" Target="/ppt/notesSlides/notesSlide81.xml" Id="R355bbd21e3ea40c0"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0a5b5350055640af" /><Relationship Type="http://schemas.openxmlformats.org/officeDocument/2006/relationships/chart" Target="/ppt/slides/charts/chart81.xml" Id="rId3" /><Relationship Type="http://schemas.openxmlformats.org/officeDocument/2006/relationships/notesSlide" Target="/ppt/notesSlides/notesSlide82.xml" Id="Re2d7ae4a1fcb4201"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a86739ce3d204a80" /><Relationship Type="http://schemas.openxmlformats.org/officeDocument/2006/relationships/chart" Target="/ppt/slides/charts/chart82.xml" Id="rId3" /><Relationship Type="http://schemas.openxmlformats.org/officeDocument/2006/relationships/notesSlide" Target="/ppt/notesSlides/notesSlide83.xml" Id="Ra21ede9daa204bb6"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e194a27017574a38" /><Relationship Type="http://schemas.openxmlformats.org/officeDocument/2006/relationships/chart" Target="/ppt/slides/charts/chart83.xml" Id="rId3" /><Relationship Type="http://schemas.openxmlformats.org/officeDocument/2006/relationships/notesSlide" Target="/ppt/notesSlides/notesSlide84.xml" Id="Rac3bccca590e4731"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e568195382354d50" /><Relationship Type="http://schemas.openxmlformats.org/officeDocument/2006/relationships/chart" Target="/ppt/slides/charts/chart84.xml" Id="rId3" /><Relationship Type="http://schemas.openxmlformats.org/officeDocument/2006/relationships/notesSlide" Target="/ppt/notesSlides/notesSlide85.xml" Id="R2fdd6f98d581432b"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cad90dd164ef46a3" /><Relationship Type="http://schemas.openxmlformats.org/officeDocument/2006/relationships/chart" Target="/ppt/slides/charts/chart85.xml" Id="rId3" /><Relationship Type="http://schemas.openxmlformats.org/officeDocument/2006/relationships/notesSlide" Target="/ppt/notesSlides/notesSlide86.xml" Id="R374b606953f14d42"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9f057b0dc8a74e81" /><Relationship Type="http://schemas.openxmlformats.org/officeDocument/2006/relationships/chart" Target="/ppt/slides/charts/chart86.xml" Id="rId3" /><Relationship Type="http://schemas.openxmlformats.org/officeDocument/2006/relationships/notesSlide" Target="/ppt/notesSlides/notesSlide87.xml" Id="R479bf0646a434a98"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6725a4779bef4a44" /><Relationship Type="http://schemas.openxmlformats.org/officeDocument/2006/relationships/chart" Target="/ppt/slides/charts/chart87.xml" Id="rId3" /><Relationship Type="http://schemas.openxmlformats.org/officeDocument/2006/relationships/notesSlide" Target="/ppt/notesSlides/notesSlide88.xml" Id="R50e6e458971a4794"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e76c10a6cdfa4aad" /><Relationship Type="http://schemas.openxmlformats.org/officeDocument/2006/relationships/chart" Target="/ppt/slides/charts/chart88.xml" Id="rId3" /><Relationship Type="http://schemas.openxmlformats.org/officeDocument/2006/relationships/notesSlide" Target="/ppt/notesSlides/notesSlide89.xml" Id="R6c826d5621b34799"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22d4855d1d454cc3" /><Relationship Type="http://schemas.openxmlformats.org/officeDocument/2006/relationships/chart" Target="/ppt/slides/charts/chart89.xml" Id="rId3" /><Relationship Type="http://schemas.openxmlformats.org/officeDocument/2006/relationships/notesSlide" Target="/ppt/notesSlides/notesSlide8a.xml" Id="Refa43d2b45db4a1b"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2368fdabef0e4e99" /><Relationship Type="http://schemas.openxmlformats.org/officeDocument/2006/relationships/chart" Target="/ppt/slides/charts/chart8a.xml" Id="rId3" /><Relationship Type="http://schemas.openxmlformats.org/officeDocument/2006/relationships/notesSlide" Target="/ppt/notesSlides/notesSlide8b.xml" Id="Rc3ca09e3ad9a4487"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c76ca7c9b1984b23" /><Relationship Type="http://schemas.openxmlformats.org/officeDocument/2006/relationships/chart" Target="/ppt/slides/charts/chart8b.xml" Id="rId3" /><Relationship Type="http://schemas.openxmlformats.org/officeDocument/2006/relationships/notesSlide" Target="/ppt/notesSlides/notesSlide8c.xml" Id="R07eb8839d45944c2"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aabb8353bf764f8c" /><Relationship Type="http://schemas.openxmlformats.org/officeDocument/2006/relationships/chart" Target="/ppt/slides/charts/chart8c.xml" Id="rId3" /><Relationship Type="http://schemas.openxmlformats.org/officeDocument/2006/relationships/notesSlide" Target="/ppt/notesSlides/notesSlide8d.xml" Id="R27605d4338304b8b"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4cc8a88b659c4519" /><Relationship Type="http://schemas.openxmlformats.org/officeDocument/2006/relationships/chart" Target="/ppt/slides/charts/chart8d.xml" Id="rId3" /><Relationship Type="http://schemas.openxmlformats.org/officeDocument/2006/relationships/notesSlide" Target="/ppt/notesSlides/notesSlide8e.xml" Id="R2c6a8143f729414b"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39b998f27f794f9c" /><Relationship Type="http://schemas.openxmlformats.org/officeDocument/2006/relationships/chart" Target="/ppt/slides/charts/chart8e.xml" Id="rId3" /><Relationship Type="http://schemas.openxmlformats.org/officeDocument/2006/relationships/notesSlide" Target="/ppt/notesSlides/notesSlide8f.xml" Id="R5c8777a6a8624546"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1dba1273a0ed49ec" /><Relationship Type="http://schemas.openxmlformats.org/officeDocument/2006/relationships/chart" Target="/ppt/slides/charts/chart8.xml" Id="rId3" /><Relationship Type="http://schemas.openxmlformats.org/officeDocument/2006/relationships/notesSlide" Target="/ppt/notesSlides/notesSlide9.xml" Id="R8934ccf20f9a4089"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499843baca284f28" /><Relationship Type="http://schemas.openxmlformats.org/officeDocument/2006/relationships/chart" Target="/ppt/slides/charts/chart8f.xml" Id="rId3" /><Relationship Type="http://schemas.openxmlformats.org/officeDocument/2006/relationships/notesSlide" Target="/ppt/notesSlides/notesSlide90.xml" Id="Ra4a4c95a13494ef9"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dc8795e374a74c65" /><Relationship Type="http://schemas.openxmlformats.org/officeDocument/2006/relationships/chart" Target="/ppt/slides/charts/chart90.xml" Id="rId3" /><Relationship Type="http://schemas.openxmlformats.org/officeDocument/2006/relationships/notesSlide" Target="/ppt/notesSlides/notesSlide91.xml" Id="R9453afa6e9eb4e6a"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2c0a0f12d345409e" /><Relationship Type="http://schemas.openxmlformats.org/officeDocument/2006/relationships/chart" Target="/ppt/slides/charts/chart91.xml" Id="rId3" /><Relationship Type="http://schemas.openxmlformats.org/officeDocument/2006/relationships/notesSlide" Target="/ppt/notesSlides/notesSlide92.xml" Id="R045727d2d0674d16"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c0224586e9c44326" /><Relationship Type="http://schemas.openxmlformats.org/officeDocument/2006/relationships/chart" Target="/ppt/slides/charts/chart92.xml" Id="rId3" /><Relationship Type="http://schemas.openxmlformats.org/officeDocument/2006/relationships/notesSlide" Target="/ppt/notesSlides/notesSlide93.xml" Id="Rf5bab79a644d46fd"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4f8f065603514ac4" /><Relationship Type="http://schemas.openxmlformats.org/officeDocument/2006/relationships/chart" Target="/ppt/slides/charts/chart93.xml" Id="rId3" /><Relationship Type="http://schemas.openxmlformats.org/officeDocument/2006/relationships/notesSlide" Target="/ppt/notesSlides/notesSlide94.xml" Id="R8830bdf09b8a49ac"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9a9d373afb42451c" /><Relationship Type="http://schemas.openxmlformats.org/officeDocument/2006/relationships/chart" Target="/ppt/slides/charts/chart94.xml" Id="rId3" /><Relationship Type="http://schemas.openxmlformats.org/officeDocument/2006/relationships/notesSlide" Target="/ppt/notesSlides/notesSlide95.xml" Id="R4825af8481624470"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af3ce0963e034cfe" /><Relationship Type="http://schemas.openxmlformats.org/officeDocument/2006/relationships/chart" Target="/ppt/slides/charts/chart95.xml" Id="rId3" /><Relationship Type="http://schemas.openxmlformats.org/officeDocument/2006/relationships/notesSlide" Target="/ppt/notesSlides/notesSlide96.xml" Id="R28cfc074dd7d481e"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345259e655c24513" /><Relationship Type="http://schemas.openxmlformats.org/officeDocument/2006/relationships/chart" Target="/ppt/slides/charts/chart96.xml" Id="rId3" /><Relationship Type="http://schemas.openxmlformats.org/officeDocument/2006/relationships/notesSlide" Target="/ppt/notesSlides/notesSlide97.xml" Id="R50cf07bc5a7144c1"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c085ca066048432a" /><Relationship Type="http://schemas.openxmlformats.org/officeDocument/2006/relationships/chart" Target="/ppt/slides/charts/chart97.xml" Id="rId3" /><Relationship Type="http://schemas.openxmlformats.org/officeDocument/2006/relationships/notesSlide" Target="/ppt/notesSlides/notesSlide98.xml" Id="R103914c9671b4dbc"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f94d49e26f054a47" /><Relationship Type="http://schemas.openxmlformats.org/officeDocument/2006/relationships/chart" Target="/ppt/slides/charts/chart98.xml" Id="rId3" /><Relationship Type="http://schemas.openxmlformats.org/officeDocument/2006/relationships/notesSlide" Target="/ppt/notesSlides/notesSlide99.xml" Id="R43befce4178242b8"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08afc79fb05b45b1" /><Relationship Type="http://schemas.openxmlformats.org/officeDocument/2006/relationships/chart" Target="/ppt/slides/charts/chart99.xml" Id="rId3" /><Relationship Type="http://schemas.openxmlformats.org/officeDocument/2006/relationships/notesSlide" Target="/ppt/notesSlides/notesSlide9a.xml" Id="R274927610edd48bc"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7b4de145e9ae4ebe" /><Relationship Type="http://schemas.openxmlformats.org/officeDocument/2006/relationships/chart" Target="/ppt/slides/charts/chart9a.xml" Id="rId3" /><Relationship Type="http://schemas.openxmlformats.org/officeDocument/2006/relationships/notesSlide" Target="/ppt/notesSlides/notesSlide9b.xml" Id="Rc1dd5f59a1a24039"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1cfd47faccba40ba" /><Relationship Type="http://schemas.openxmlformats.org/officeDocument/2006/relationships/chart" Target="/ppt/slides/charts/chart9b.xml" Id="rId3" /><Relationship Type="http://schemas.openxmlformats.org/officeDocument/2006/relationships/notesSlide" Target="/ppt/notesSlides/notesSlide9c.xml" Id="R2a45a558b66a45fd"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7b84d3fbcda2435e" /><Relationship Type="http://schemas.openxmlformats.org/officeDocument/2006/relationships/chart" Target="/ppt/slides/charts/chart9c.xml" Id="rId3" /><Relationship Type="http://schemas.openxmlformats.org/officeDocument/2006/relationships/notesSlide" Target="/ppt/notesSlides/notesSlide9d.xml" Id="R06188ecbd25f4182"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b5d52b154f7e4398" /><Relationship Type="http://schemas.openxmlformats.org/officeDocument/2006/relationships/chart" Target="/ppt/slides/charts/chart9d.xml" Id="rId3" /><Relationship Type="http://schemas.openxmlformats.org/officeDocument/2006/relationships/notesSlide" Target="/ppt/notesSlides/notesSlide9e.xml" Id="R691af478e6f945d4"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e246a0abb7414c4d" /><Relationship Type="http://schemas.openxmlformats.org/officeDocument/2006/relationships/chart" Target="/ppt/slides/charts/chart9e.xml" Id="rId3" /><Relationship Type="http://schemas.openxmlformats.org/officeDocument/2006/relationships/notesSlide" Target="/ppt/notesSlides/notesSlide9f.xml" Id="R48c6fff0c3df4852"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610a29c9cc18490a" /><Relationship Type="http://schemas.openxmlformats.org/officeDocument/2006/relationships/chart" Target="/ppt/slides/charts/chart9.xml" Id="rId3" /><Relationship Type="http://schemas.openxmlformats.org/officeDocument/2006/relationships/notesSlide" Target="/ppt/notesSlides/notesSlidea.xml" Id="R084f9f27649e4c07"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80d0a662470e48a1" /><Relationship Type="http://schemas.openxmlformats.org/officeDocument/2006/relationships/chart" Target="/ppt/slides/charts/chart9f.xml" Id="rId3" /><Relationship Type="http://schemas.openxmlformats.org/officeDocument/2006/relationships/notesSlide" Target="/ppt/notesSlides/notesSlidea0.xml" Id="R13785ce2abf54b3b"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75170df2744444c6" /><Relationship Type="http://schemas.openxmlformats.org/officeDocument/2006/relationships/chart" Target="/ppt/slides/charts/charta0.xml" Id="rId3" /><Relationship Type="http://schemas.openxmlformats.org/officeDocument/2006/relationships/notesSlide" Target="/ppt/notesSlides/notesSlidea1.xml" Id="Rcd34b287b4054186"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8bea193600b84ba4" /><Relationship Type="http://schemas.openxmlformats.org/officeDocument/2006/relationships/chart" Target="/ppt/slides/charts/charta1.xml" Id="rId3" /><Relationship Type="http://schemas.openxmlformats.org/officeDocument/2006/relationships/notesSlide" Target="/ppt/notesSlides/notesSlidea2.xml" Id="Rcaa853e630af4b23"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21cecf4f7d1e4b12" /><Relationship Type="http://schemas.openxmlformats.org/officeDocument/2006/relationships/chart" Target="/ppt/slides/charts/charta2.xml" Id="rId3" /><Relationship Type="http://schemas.openxmlformats.org/officeDocument/2006/relationships/notesSlide" Target="/ppt/notesSlides/notesSlidea3.xml" Id="Rd3ad75d2f3fa43b8"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33e5c87111834b43" /><Relationship Type="http://schemas.openxmlformats.org/officeDocument/2006/relationships/chart" Target="/ppt/slides/charts/charta3.xml" Id="rId3" /><Relationship Type="http://schemas.openxmlformats.org/officeDocument/2006/relationships/notesSlide" Target="/ppt/notesSlides/notesSlidea4.xml" Id="Rdd9442915aa44769"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f9e0938130b24a54" /><Relationship Type="http://schemas.openxmlformats.org/officeDocument/2006/relationships/chart" Target="/ppt/slides/charts/charta4.xml" Id="rId3" /><Relationship Type="http://schemas.openxmlformats.org/officeDocument/2006/relationships/notesSlide" Target="/ppt/notesSlides/notesSlidea5.xml" Id="R83ff1641f0134cc6"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4d894d094c834c49" /><Relationship Type="http://schemas.openxmlformats.org/officeDocument/2006/relationships/chart" Target="/ppt/slides/charts/charta5.xml" Id="rId3" /><Relationship Type="http://schemas.openxmlformats.org/officeDocument/2006/relationships/notesSlide" Target="/ppt/notesSlides/notesSlidea6.xml" Id="R842748f07c854119"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d1416dc65d7b4a34" /><Relationship Type="http://schemas.openxmlformats.org/officeDocument/2006/relationships/chart" Target="/ppt/slides/charts/charta6.xml" Id="rId3" /><Relationship Type="http://schemas.openxmlformats.org/officeDocument/2006/relationships/notesSlide" Target="/ppt/notesSlides/notesSlidea7.xml" Id="R965b9866821b4275"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2b1538aa49d24f67" /><Relationship Type="http://schemas.openxmlformats.org/officeDocument/2006/relationships/chart" Target="/ppt/slides/charts/charta7.xml" Id="rId3" /><Relationship Type="http://schemas.openxmlformats.org/officeDocument/2006/relationships/notesSlide" Target="/ppt/notesSlides/notesSlidea8.xml" Id="R8c804377c2f443bc"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b9b1c827902d4fc8" /><Relationship Type="http://schemas.openxmlformats.org/officeDocument/2006/relationships/chart" Target="/ppt/slides/charts/charta8.xml" Id="rId3" /><Relationship Type="http://schemas.openxmlformats.org/officeDocument/2006/relationships/notesSlide" Target="/ppt/notesSlides/notesSlidea9.xml" Id="R2e6916fd3e394103"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fdcc5911bc384a35" /><Relationship Type="http://schemas.openxmlformats.org/officeDocument/2006/relationships/chart" Target="/ppt/slides/charts/charta9.xml" Id="rId3" /><Relationship Type="http://schemas.openxmlformats.org/officeDocument/2006/relationships/notesSlide" Target="/ppt/notesSlides/notesSlideaa.xml" Id="R83c08f4491cf48fa"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e7a2c224d0e146f5" /><Relationship Type="http://schemas.openxmlformats.org/officeDocument/2006/relationships/chart" Target="/ppt/slides/charts/chartaa.xml" Id="rId3" /><Relationship Type="http://schemas.openxmlformats.org/officeDocument/2006/relationships/notesSlide" Target="/ppt/notesSlides/notesSlideab.xml" Id="Re07917f7456947f1"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758d72ff1ae84ab6" /><Relationship Type="http://schemas.openxmlformats.org/officeDocument/2006/relationships/chart" Target="/ppt/slides/charts/chartab.xml" Id="rId3" /><Relationship Type="http://schemas.openxmlformats.org/officeDocument/2006/relationships/notesSlide" Target="/ppt/notesSlides/notesSlideac.xml" Id="Rb6f12fb2781542ff"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11c1a69a1a5f4cf3" /><Relationship Type="http://schemas.openxmlformats.org/officeDocument/2006/relationships/chart" Target="/ppt/slides/charts/chartac.xml" Id="rId3" /><Relationship Type="http://schemas.openxmlformats.org/officeDocument/2006/relationships/notesSlide" Target="/ppt/notesSlides/notesSlidead.xml" Id="Rc6dd842d4c944e4a"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34ac0f2b017a4eb8" /><Relationship Type="http://schemas.openxmlformats.org/officeDocument/2006/relationships/chart" Target="/ppt/slides/charts/chartad.xml" Id="rId3" /><Relationship Type="http://schemas.openxmlformats.org/officeDocument/2006/relationships/notesSlide" Target="/ppt/notesSlides/notesSlideae.xml" Id="Rb6aba6ca95e24683"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08c8e7603f7f40e0" /><Relationship Type="http://schemas.openxmlformats.org/officeDocument/2006/relationships/chart" Target="/ppt/slides/charts/chartae.xml" Id="rId3" /><Relationship Type="http://schemas.openxmlformats.org/officeDocument/2006/relationships/notesSlide" Target="/ppt/notesSlides/notesSlideaf.xml" Id="R67fd287bc32844f6"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27ba7ba98b8c42b7" /><Relationship Type="http://schemas.openxmlformats.org/officeDocument/2006/relationships/chart" Target="/ppt/slides/charts/charta.xml" Id="rId3" /><Relationship Type="http://schemas.openxmlformats.org/officeDocument/2006/relationships/notesSlide" Target="/ppt/notesSlides/notesSlideb.xml" Id="R9aed622782a4468b"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9b01597858de4852" /><Relationship Type="http://schemas.openxmlformats.org/officeDocument/2006/relationships/chart" Target="/ppt/slides/charts/chartaf.xml" Id="rId3" /><Relationship Type="http://schemas.openxmlformats.org/officeDocument/2006/relationships/notesSlide" Target="/ppt/notesSlides/notesSlideb0.xml" Id="R985dcd3952a24074"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95bb086333d44a5b" /><Relationship Type="http://schemas.openxmlformats.org/officeDocument/2006/relationships/chart" Target="/ppt/slides/charts/chartb0.xml" Id="rId3" /><Relationship Type="http://schemas.openxmlformats.org/officeDocument/2006/relationships/notesSlide" Target="/ppt/notesSlides/notesSlideb1.xml" Id="Rbd09272fa9f8440c"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6f298af99ac349c6" /><Relationship Type="http://schemas.openxmlformats.org/officeDocument/2006/relationships/chart" Target="/ppt/slides/charts/chartb1.xml" Id="rId3" /><Relationship Type="http://schemas.openxmlformats.org/officeDocument/2006/relationships/notesSlide" Target="/ppt/notesSlides/notesSlideb2.xml" Id="Rc8dd96320a1644c2"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0b5d0b829e294b09" /><Relationship Type="http://schemas.openxmlformats.org/officeDocument/2006/relationships/chart" Target="/ppt/slides/charts/chartb2.xml" Id="rId3" /><Relationship Type="http://schemas.openxmlformats.org/officeDocument/2006/relationships/notesSlide" Target="/ppt/notesSlides/notesSlideb3.xml" Id="R241eb62eb7d84cd8"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1259e4181a2e41f9" /><Relationship Type="http://schemas.openxmlformats.org/officeDocument/2006/relationships/chart" Target="/ppt/slides/charts/chartb3.xml" Id="rId3" /><Relationship Type="http://schemas.openxmlformats.org/officeDocument/2006/relationships/notesSlide" Target="/ppt/notesSlides/notesSlideb4.xml" Id="R2f45a175660c41a3"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5a110a9133d04408" /><Relationship Type="http://schemas.openxmlformats.org/officeDocument/2006/relationships/chart" Target="/ppt/slides/charts/chartb4.xml" Id="rId3" /><Relationship Type="http://schemas.openxmlformats.org/officeDocument/2006/relationships/notesSlide" Target="/ppt/notesSlides/notesSlideb5.xml" Id="R89fc7e68169f4e51"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168f017af2e045a9" /><Relationship Type="http://schemas.openxmlformats.org/officeDocument/2006/relationships/chart" Target="/ppt/slides/charts/chartb5.xml" Id="rId3" /><Relationship Type="http://schemas.openxmlformats.org/officeDocument/2006/relationships/notesSlide" Target="/ppt/notesSlides/notesSlideb6.xml" Id="R45a79f177b77479b"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22d44822265f4b05" /><Relationship Type="http://schemas.openxmlformats.org/officeDocument/2006/relationships/chart" Target="/ppt/slides/charts/chartb6.xml" Id="rId3" /><Relationship Type="http://schemas.openxmlformats.org/officeDocument/2006/relationships/notesSlide" Target="/ppt/notesSlides/notesSlideb7.xml" Id="R867efd42cb7243c7"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382cf937643b41f3" /><Relationship Type="http://schemas.openxmlformats.org/officeDocument/2006/relationships/chart" Target="/ppt/slides/charts/chartb7.xml" Id="rId3" /><Relationship Type="http://schemas.openxmlformats.org/officeDocument/2006/relationships/notesSlide" Target="/ppt/notesSlides/notesSlideb8.xml" Id="Re0fa67388c294e08"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dac3b9b40d184a8d" /><Relationship Type="http://schemas.openxmlformats.org/officeDocument/2006/relationships/chart" Target="/ppt/slides/charts/chartb8.xml" Id="rId3" /><Relationship Type="http://schemas.openxmlformats.org/officeDocument/2006/relationships/notesSlide" Target="/ppt/notesSlides/notesSlideb9.xml" Id="R3230809d90e74c67"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1bd7b8c1a3e440e5" /><Relationship Type="http://schemas.openxmlformats.org/officeDocument/2006/relationships/chart" Target="/ppt/slides/charts/chartb9.xml" Id="rId3" /><Relationship Type="http://schemas.openxmlformats.org/officeDocument/2006/relationships/notesSlide" Target="/ppt/notesSlides/notesSlideba.xml" Id="R1ffedfb5d54c48d0"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c2d9439636324bf7" /><Relationship Type="http://schemas.openxmlformats.org/officeDocument/2006/relationships/chart" Target="/ppt/slides/charts/chartba.xml" Id="rId3" /><Relationship Type="http://schemas.openxmlformats.org/officeDocument/2006/relationships/notesSlide" Target="/ppt/notesSlides/notesSlidebb.xml" Id="R95081920eb914eeb"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51ce92794a474e32" /><Relationship Type="http://schemas.openxmlformats.org/officeDocument/2006/relationships/chart" Target="/ppt/slides/charts/chartbb.xml" Id="rId3" /><Relationship Type="http://schemas.openxmlformats.org/officeDocument/2006/relationships/notesSlide" Target="/ppt/notesSlides/notesSlidebc.xml" Id="R2fce402d0a55414f"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d361c4afc4e44b47" /><Relationship Type="http://schemas.openxmlformats.org/officeDocument/2006/relationships/chart" Target="/ppt/slides/charts/chartbc.xml" Id="rId3" /><Relationship Type="http://schemas.openxmlformats.org/officeDocument/2006/relationships/notesSlide" Target="/ppt/notesSlides/notesSlidebd.xml" Id="R52a550ad488a4222"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fbd82e521ae9474b" /><Relationship Type="http://schemas.openxmlformats.org/officeDocument/2006/relationships/chart" Target="/ppt/slides/charts/chartbd.xml" Id="rId3" /><Relationship Type="http://schemas.openxmlformats.org/officeDocument/2006/relationships/notesSlide" Target="/ppt/notesSlides/notesSlidebe.xml" Id="R6b33b1648d174a37"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0b6df74878cf45c1" /><Relationship Type="http://schemas.openxmlformats.org/officeDocument/2006/relationships/chart" Target="/ppt/slides/charts/chartbe.xml" Id="rId3" /><Relationship Type="http://schemas.openxmlformats.org/officeDocument/2006/relationships/notesSlide" Target="/ppt/notesSlides/notesSlidebf.xml" Id="Rf66f5be4fac44ff2"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b360a76dc13c4997" /><Relationship Type="http://schemas.openxmlformats.org/officeDocument/2006/relationships/chart" Target="/ppt/slides/charts/chartb.xml" Id="rId3" /><Relationship Type="http://schemas.openxmlformats.org/officeDocument/2006/relationships/notesSlide" Target="/ppt/notesSlides/notesSlidec.xml" Id="R0de8cc17f3c44a4d"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b99757a482e349eb" /><Relationship Type="http://schemas.openxmlformats.org/officeDocument/2006/relationships/chart" Target="/ppt/slides/charts/chartbf.xml" Id="rId3" /><Relationship Type="http://schemas.openxmlformats.org/officeDocument/2006/relationships/notesSlide" Target="/ppt/notesSlides/notesSlidec0.xml" Id="Ra2cdf8dcbde54581"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db10def6931840a7" /><Relationship Type="http://schemas.openxmlformats.org/officeDocument/2006/relationships/chart" Target="/ppt/slides/charts/chartc0.xml" Id="rId3" /><Relationship Type="http://schemas.openxmlformats.org/officeDocument/2006/relationships/notesSlide" Target="/ppt/notesSlides/notesSlidec1.xml" Id="Re6d66baf4b2b47a7"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561229e4c6714464" /><Relationship Type="http://schemas.openxmlformats.org/officeDocument/2006/relationships/chart" Target="/ppt/slides/charts/chartc1.xml" Id="rId3" /><Relationship Type="http://schemas.openxmlformats.org/officeDocument/2006/relationships/notesSlide" Target="/ppt/notesSlides/notesSlidec2.xml" Id="R425902a74e794aa2"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2b5ba19957a249d5" /><Relationship Type="http://schemas.openxmlformats.org/officeDocument/2006/relationships/chart" Target="/ppt/slides/charts/chartc2.xml" Id="rId3" /><Relationship Type="http://schemas.openxmlformats.org/officeDocument/2006/relationships/notesSlide" Target="/ppt/notesSlides/notesSlidec3.xml" Id="R9989f82308c8428d"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c01f610f2b3e49f7" /><Relationship Type="http://schemas.openxmlformats.org/officeDocument/2006/relationships/chart" Target="/ppt/slides/charts/chartc3.xml" Id="rId3" /><Relationship Type="http://schemas.openxmlformats.org/officeDocument/2006/relationships/notesSlide" Target="/ppt/notesSlides/notesSlidec4.xml" Id="R6e26c0ee5e1441f5"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dd9db8cd70704d34" /><Relationship Type="http://schemas.openxmlformats.org/officeDocument/2006/relationships/chart" Target="/ppt/slides/charts/chartc4.xml" Id="rId3" /><Relationship Type="http://schemas.openxmlformats.org/officeDocument/2006/relationships/notesSlide" Target="/ppt/notesSlides/notesSlidec5.xml" Id="Rd73820c4b91d4462"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de62628eee9d4b6f" /><Relationship Type="http://schemas.openxmlformats.org/officeDocument/2006/relationships/chart" Target="/ppt/slides/charts/chartc5.xml" Id="rId3" /><Relationship Type="http://schemas.openxmlformats.org/officeDocument/2006/relationships/notesSlide" Target="/ppt/notesSlides/notesSlidec6.xml" Id="R146f4d4a2e874250"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654affbefc5d422a" /><Relationship Type="http://schemas.openxmlformats.org/officeDocument/2006/relationships/chart" Target="/ppt/slides/charts/chartc6.xml" Id="rId3" /><Relationship Type="http://schemas.openxmlformats.org/officeDocument/2006/relationships/notesSlide" Target="/ppt/notesSlides/notesSlidec7.xml" Id="Rc4dd085cbe07471c"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a6f95f8241e74a12" /><Relationship Type="http://schemas.openxmlformats.org/officeDocument/2006/relationships/chart" Target="/ppt/slides/charts/chartc7.xml" Id="rId3" /><Relationship Type="http://schemas.openxmlformats.org/officeDocument/2006/relationships/notesSlide" Target="/ppt/notesSlides/notesSlidec8.xml" Id="R84c68a079cdb45a1"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f6153c4fc6f44333" /><Relationship Type="http://schemas.openxmlformats.org/officeDocument/2006/relationships/chart" Target="/ppt/slides/charts/chartc8.xml" Id="rId3" /><Relationship Type="http://schemas.openxmlformats.org/officeDocument/2006/relationships/notesSlide" Target="/ppt/notesSlides/notesSlidec9.xml" Id="R8008f07ad359430e"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6745f3374d1a4c0a" /><Relationship Type="http://schemas.openxmlformats.org/officeDocument/2006/relationships/chart" Target="/ppt/slides/charts/chartc9.xml" Id="rId3" /><Relationship Type="http://schemas.openxmlformats.org/officeDocument/2006/relationships/notesSlide" Target="/ppt/notesSlides/notesSlideca.xml" Id="R1a487ced50fb4b10"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4ca250a971164c6b" /><Relationship Type="http://schemas.openxmlformats.org/officeDocument/2006/relationships/chart" Target="/ppt/slides/charts/chartca.xml" Id="rId3" /><Relationship Type="http://schemas.openxmlformats.org/officeDocument/2006/relationships/notesSlide" Target="/ppt/notesSlides/notesSlidecb.xml" Id="Rf18f7d733d734016"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a06bcabe53ce4d2e" /><Relationship Type="http://schemas.openxmlformats.org/officeDocument/2006/relationships/chart" Target="/ppt/slides/charts/chartcb.xml" Id="rId3" /><Relationship Type="http://schemas.openxmlformats.org/officeDocument/2006/relationships/notesSlide" Target="/ppt/notesSlides/notesSlidecc.xml" Id="R5a2871681c7e4f07"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66e58e5036e1484c" /><Relationship Type="http://schemas.openxmlformats.org/officeDocument/2006/relationships/chart" Target="/ppt/slides/charts/chartcc.xml" Id="rId3" /><Relationship Type="http://schemas.openxmlformats.org/officeDocument/2006/relationships/notesSlide" Target="/ppt/notesSlides/notesSlidecd.xml" Id="R94f691c020644a74"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3a909e92066142f6" /><Relationship Type="http://schemas.openxmlformats.org/officeDocument/2006/relationships/chart" Target="/ppt/slides/charts/chartcd.xml" Id="rId3" /><Relationship Type="http://schemas.openxmlformats.org/officeDocument/2006/relationships/notesSlide" Target="/ppt/notesSlides/notesSlidece.xml" Id="R52a660ed9287457f"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19f67d7bc63648c8" /><Relationship Type="http://schemas.openxmlformats.org/officeDocument/2006/relationships/chart" Target="/ppt/slides/charts/chartce.xml" Id="rId3" /><Relationship Type="http://schemas.openxmlformats.org/officeDocument/2006/relationships/notesSlide" Target="/ppt/notesSlides/notesSlidecf.xml" Id="R16d676c7a11c4862"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35dc7409427f4ba8" /><Relationship Type="http://schemas.openxmlformats.org/officeDocument/2006/relationships/chart" Target="/ppt/slides/charts/chartc.xml" Id="rId3" /><Relationship Type="http://schemas.openxmlformats.org/officeDocument/2006/relationships/notesSlide" Target="/ppt/notesSlides/notesSlided.xml" Id="R23d8aebce4ac4ac3"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9d07a1deea964fe2" /><Relationship Type="http://schemas.openxmlformats.org/officeDocument/2006/relationships/chart" Target="/ppt/slides/charts/chartcf.xml" Id="rId3" /><Relationship Type="http://schemas.openxmlformats.org/officeDocument/2006/relationships/notesSlide" Target="/ppt/notesSlides/notesSlided0.xml" Id="Raae74238b0834d1c"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c2e194ec75404c5d" /><Relationship Type="http://schemas.openxmlformats.org/officeDocument/2006/relationships/chart" Target="/ppt/slides/charts/chartd0.xml" Id="rId3" /><Relationship Type="http://schemas.openxmlformats.org/officeDocument/2006/relationships/notesSlide" Target="/ppt/notesSlides/notesSlided1.xml" Id="Raaefb076ca1c4ecd"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51cd83b49eb3424d" /><Relationship Type="http://schemas.openxmlformats.org/officeDocument/2006/relationships/chart" Target="/ppt/slides/charts/chartd1.xml" Id="rId3" /><Relationship Type="http://schemas.openxmlformats.org/officeDocument/2006/relationships/notesSlide" Target="/ppt/notesSlides/notesSlided2.xml" Id="Rec69d04d77914fd7"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043145b361dc45dc" /><Relationship Type="http://schemas.openxmlformats.org/officeDocument/2006/relationships/chart" Target="/ppt/slides/charts/chartd2.xml" Id="rId3" /><Relationship Type="http://schemas.openxmlformats.org/officeDocument/2006/relationships/notesSlide" Target="/ppt/notesSlides/notesSlided3.xml" Id="Rdb02fe5bc4b34907"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99366b110916429c" /><Relationship Type="http://schemas.openxmlformats.org/officeDocument/2006/relationships/chart" Target="/ppt/slides/charts/chartd3.xml" Id="rId3" /><Relationship Type="http://schemas.openxmlformats.org/officeDocument/2006/relationships/notesSlide" Target="/ppt/notesSlides/notesSlided4.xml" Id="R75a01615c1b34d3f"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44c3220d7d574e36" /><Relationship Type="http://schemas.openxmlformats.org/officeDocument/2006/relationships/chart" Target="/ppt/slides/charts/chartd4.xml" Id="rId3" /><Relationship Type="http://schemas.openxmlformats.org/officeDocument/2006/relationships/notesSlide" Target="/ppt/notesSlides/notesSlided5.xml" Id="R0bfdc251fe274c38"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f51418ddafb9413a" /><Relationship Type="http://schemas.openxmlformats.org/officeDocument/2006/relationships/chart" Target="/ppt/slides/charts/chartd5.xml" Id="rId3" /><Relationship Type="http://schemas.openxmlformats.org/officeDocument/2006/relationships/notesSlide" Target="/ppt/notesSlides/notesSlided6.xml" Id="Red98073cb64b4bff" /></Relationships>
</file>

<file path=ppt/slides/_rels/slided7.xml.rels>&#65279;<?xml version="1.0" encoding="utf-8"?><Relationships xmlns="http://schemas.openxmlformats.org/package/2006/relationships"><Relationship Type="http://schemas.openxmlformats.org/officeDocument/2006/relationships/slideLayout" Target="/ppt/slideLayouts/slideLayout12.xml" Id="R8176ea6365134b0f" /><Relationship Type="http://schemas.openxmlformats.org/officeDocument/2006/relationships/chart" Target="/ppt/slides/charts/chartd6.xml" Id="rId3" /><Relationship Type="http://schemas.openxmlformats.org/officeDocument/2006/relationships/notesSlide" Target="/ppt/notesSlides/notesSlided7.xml" Id="R831418171299491a" /></Relationships>
</file>

<file path=ppt/slides/_rels/slided8.xml.rels>&#65279;<?xml version="1.0" encoding="utf-8"?><Relationships xmlns="http://schemas.openxmlformats.org/package/2006/relationships"><Relationship Type="http://schemas.openxmlformats.org/officeDocument/2006/relationships/slideLayout" Target="/ppt/slideLayouts/slideLayout12.xml" Id="Raa53e4c844c24896" /><Relationship Type="http://schemas.openxmlformats.org/officeDocument/2006/relationships/chart" Target="/ppt/slides/charts/chartd7.xml" Id="rId3" /><Relationship Type="http://schemas.openxmlformats.org/officeDocument/2006/relationships/notesSlide" Target="/ppt/notesSlides/notesSlided8.xml" Id="R71bc882605ee4551" /></Relationships>
</file>

<file path=ppt/slides/_rels/slided9.xml.rels>&#65279;<?xml version="1.0" encoding="utf-8"?><Relationships xmlns="http://schemas.openxmlformats.org/package/2006/relationships"><Relationship Type="http://schemas.openxmlformats.org/officeDocument/2006/relationships/slideLayout" Target="/ppt/slideLayouts/slideLayout12.xml" Id="R2ec04d4cb7ae4221" /><Relationship Type="http://schemas.openxmlformats.org/officeDocument/2006/relationships/chart" Target="/ppt/slides/charts/chartd8.xml" Id="rId3" /><Relationship Type="http://schemas.openxmlformats.org/officeDocument/2006/relationships/notesSlide" Target="/ppt/notesSlides/notesSlided9.xml" Id="R9c4a42ff24884864" /></Relationships>
</file>

<file path=ppt/slides/_rels/slideda.xml.rels>&#65279;<?xml version="1.0" encoding="utf-8"?><Relationships xmlns="http://schemas.openxmlformats.org/package/2006/relationships"><Relationship Type="http://schemas.openxmlformats.org/officeDocument/2006/relationships/slideLayout" Target="/ppt/slideLayouts/slideLayout12.xml" Id="R1b7085b286fd46a7" /><Relationship Type="http://schemas.openxmlformats.org/officeDocument/2006/relationships/chart" Target="/ppt/slides/charts/chartd9.xml" Id="rId3" /><Relationship Type="http://schemas.openxmlformats.org/officeDocument/2006/relationships/notesSlide" Target="/ppt/notesSlides/notesSlideda.xml" Id="R1e9c5d19d29042d1" /></Relationships>
</file>

<file path=ppt/slides/_rels/slidedb.xml.rels>&#65279;<?xml version="1.0" encoding="utf-8"?><Relationships xmlns="http://schemas.openxmlformats.org/package/2006/relationships"><Relationship Type="http://schemas.openxmlformats.org/officeDocument/2006/relationships/slideLayout" Target="/ppt/slideLayouts/slideLayout12.xml" Id="Rc935fe64b8264f18" /><Relationship Type="http://schemas.openxmlformats.org/officeDocument/2006/relationships/chart" Target="/ppt/slides/charts/chartda.xml" Id="rId3" /><Relationship Type="http://schemas.openxmlformats.org/officeDocument/2006/relationships/notesSlide" Target="/ppt/notesSlides/notesSlidedb.xml" Id="R97b738c4456a4f07" /></Relationships>
</file>

<file path=ppt/slides/_rels/slidedc.xml.rels>&#65279;<?xml version="1.0" encoding="utf-8"?><Relationships xmlns="http://schemas.openxmlformats.org/package/2006/relationships"><Relationship Type="http://schemas.openxmlformats.org/officeDocument/2006/relationships/slideLayout" Target="/ppt/slideLayouts/slideLayout12.xml" Id="Rb2097d5ad4b1488b" /><Relationship Type="http://schemas.openxmlformats.org/officeDocument/2006/relationships/chart" Target="/ppt/slides/charts/chartdb.xml" Id="rId3" /><Relationship Type="http://schemas.openxmlformats.org/officeDocument/2006/relationships/notesSlide" Target="/ppt/notesSlides/notesSlidedc.xml" Id="Rec40b97c1d5d4edb" /></Relationships>
</file>

<file path=ppt/slides/_rels/slidedd.xml.rels>&#65279;<?xml version="1.0" encoding="utf-8"?><Relationships xmlns="http://schemas.openxmlformats.org/package/2006/relationships"><Relationship Type="http://schemas.openxmlformats.org/officeDocument/2006/relationships/slideLayout" Target="/ppt/slideLayouts/slideLayout12.xml" Id="R4537486cb4c949e1" /><Relationship Type="http://schemas.openxmlformats.org/officeDocument/2006/relationships/chart" Target="/ppt/slides/charts/chartdc.xml" Id="rId3" /><Relationship Type="http://schemas.openxmlformats.org/officeDocument/2006/relationships/notesSlide" Target="/ppt/notesSlides/notesSlidedd.xml" Id="R7a371c0bf0b6416f" /></Relationships>
</file>

<file path=ppt/slides/_rels/slidede.xml.rels>&#65279;<?xml version="1.0" encoding="utf-8"?><Relationships xmlns="http://schemas.openxmlformats.org/package/2006/relationships"><Relationship Type="http://schemas.openxmlformats.org/officeDocument/2006/relationships/slideLayout" Target="/ppt/slideLayouts/slideLayout12.xml" Id="Ra2d5e2f5b6e5497f" /><Relationship Type="http://schemas.openxmlformats.org/officeDocument/2006/relationships/chart" Target="/ppt/slides/charts/chartdd.xml" Id="rId3" /><Relationship Type="http://schemas.openxmlformats.org/officeDocument/2006/relationships/notesSlide" Target="/ppt/notesSlides/notesSlidede.xml" Id="R542923af60d04761" /></Relationships>
</file>

<file path=ppt/slides/_rels/slidedf.xml.rels>&#65279;<?xml version="1.0" encoding="utf-8"?><Relationships xmlns="http://schemas.openxmlformats.org/package/2006/relationships"><Relationship Type="http://schemas.openxmlformats.org/officeDocument/2006/relationships/slideLayout" Target="/ppt/slideLayouts/slideLayout12.xml" Id="R329a2790c7044699" /><Relationship Type="http://schemas.openxmlformats.org/officeDocument/2006/relationships/chart" Target="/ppt/slides/charts/chartde.xml" Id="rId3" /><Relationship Type="http://schemas.openxmlformats.org/officeDocument/2006/relationships/notesSlide" Target="/ppt/notesSlides/notesSlidedf.xml" Id="R69733b027e2042c3"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a86593aeb95d46a2" /><Relationship Type="http://schemas.openxmlformats.org/officeDocument/2006/relationships/chart" Target="/ppt/slides/charts/chartd.xml" Id="rId3" /><Relationship Type="http://schemas.openxmlformats.org/officeDocument/2006/relationships/notesSlide" Target="/ppt/notesSlides/notesSlidee.xml" Id="Ra47e701b845c4ed2" /></Relationships>
</file>

<file path=ppt/slides/_rels/slidee0.xml.rels>&#65279;<?xml version="1.0" encoding="utf-8"?><Relationships xmlns="http://schemas.openxmlformats.org/package/2006/relationships"><Relationship Type="http://schemas.openxmlformats.org/officeDocument/2006/relationships/slideLayout" Target="/ppt/slideLayouts/slideLayout12.xml" Id="Rf02453bb6cfe49f9" /><Relationship Type="http://schemas.openxmlformats.org/officeDocument/2006/relationships/chart" Target="/ppt/slides/charts/chartdf.xml" Id="rId3" /><Relationship Type="http://schemas.openxmlformats.org/officeDocument/2006/relationships/notesSlide" Target="/ppt/notesSlides/notesSlidee0.xml" Id="R23bbc87d1e9b45c4" /></Relationships>
</file>

<file path=ppt/slides/_rels/slidee1.xml.rels>&#65279;<?xml version="1.0" encoding="utf-8"?><Relationships xmlns="http://schemas.openxmlformats.org/package/2006/relationships"><Relationship Type="http://schemas.openxmlformats.org/officeDocument/2006/relationships/slideLayout" Target="/ppt/slideLayouts/slideLayout12.xml" Id="Rc8e0bdbb025a4bcd" /><Relationship Type="http://schemas.openxmlformats.org/officeDocument/2006/relationships/chart" Target="/ppt/slides/charts/charte0.xml" Id="rId3" /><Relationship Type="http://schemas.openxmlformats.org/officeDocument/2006/relationships/notesSlide" Target="/ppt/notesSlides/notesSlidee1.xml" Id="R03dd58b1d10f49f4" /></Relationships>
</file>

<file path=ppt/slides/_rels/slidee2.xml.rels>&#65279;<?xml version="1.0" encoding="utf-8"?><Relationships xmlns="http://schemas.openxmlformats.org/package/2006/relationships"><Relationship Type="http://schemas.openxmlformats.org/officeDocument/2006/relationships/slideLayout" Target="/ppt/slideLayouts/slideLayout12.xml" Id="Rfcebabf3c4cb4cc1" /><Relationship Type="http://schemas.openxmlformats.org/officeDocument/2006/relationships/chart" Target="/ppt/slides/charts/charte1.xml" Id="rId3" /><Relationship Type="http://schemas.openxmlformats.org/officeDocument/2006/relationships/notesSlide" Target="/ppt/notesSlides/notesSlidee2.xml" Id="R6a39550975ff4230" /></Relationships>
</file>

<file path=ppt/slides/_rels/slidee3.xml.rels>&#65279;<?xml version="1.0" encoding="utf-8"?><Relationships xmlns="http://schemas.openxmlformats.org/package/2006/relationships"><Relationship Type="http://schemas.openxmlformats.org/officeDocument/2006/relationships/slideLayout" Target="/ppt/slideLayouts/slideLayout12.xml" Id="R70899490a30d4e6d" /><Relationship Type="http://schemas.openxmlformats.org/officeDocument/2006/relationships/chart" Target="/ppt/slides/charts/charte2.xml" Id="rId3" /><Relationship Type="http://schemas.openxmlformats.org/officeDocument/2006/relationships/notesSlide" Target="/ppt/notesSlides/notesSlidee3.xml" Id="Rcbcd256005c24b0c" /></Relationships>
</file>

<file path=ppt/slides/_rels/slidee4.xml.rels>&#65279;<?xml version="1.0" encoding="utf-8"?><Relationships xmlns="http://schemas.openxmlformats.org/package/2006/relationships"><Relationship Type="http://schemas.openxmlformats.org/officeDocument/2006/relationships/slideLayout" Target="/ppt/slideLayouts/slideLayout12.xml" Id="R32543a51aa194953" /><Relationship Type="http://schemas.openxmlformats.org/officeDocument/2006/relationships/chart" Target="/ppt/slides/charts/charte3.xml" Id="rId3" /><Relationship Type="http://schemas.openxmlformats.org/officeDocument/2006/relationships/notesSlide" Target="/ppt/notesSlides/notesSlidee4.xml" Id="Reeb24db404d34937" /></Relationships>
</file>

<file path=ppt/slides/_rels/slidee5.xml.rels>&#65279;<?xml version="1.0" encoding="utf-8"?><Relationships xmlns="http://schemas.openxmlformats.org/package/2006/relationships"><Relationship Type="http://schemas.openxmlformats.org/officeDocument/2006/relationships/slideLayout" Target="/ppt/slideLayouts/slideLayout12.xml" Id="R8ff19fbf2b584720" /><Relationship Type="http://schemas.openxmlformats.org/officeDocument/2006/relationships/chart" Target="/ppt/slides/charts/charte4.xml" Id="rId3" /><Relationship Type="http://schemas.openxmlformats.org/officeDocument/2006/relationships/notesSlide" Target="/ppt/notesSlides/notesSlidee5.xml" Id="Ra15f13c5bc9d46cd" /></Relationships>
</file>

<file path=ppt/slides/_rels/slidee6.xml.rels>&#65279;<?xml version="1.0" encoding="utf-8"?><Relationships xmlns="http://schemas.openxmlformats.org/package/2006/relationships"><Relationship Type="http://schemas.openxmlformats.org/officeDocument/2006/relationships/slideLayout" Target="/ppt/slideLayouts/slideLayout12.xml" Id="R029d4282caa34da0" /><Relationship Type="http://schemas.openxmlformats.org/officeDocument/2006/relationships/chart" Target="/ppt/slides/charts/charte5.xml" Id="rId3" /><Relationship Type="http://schemas.openxmlformats.org/officeDocument/2006/relationships/notesSlide" Target="/ppt/notesSlides/notesSlidee6.xml" Id="R7d751fa80d294321" /></Relationships>
</file>

<file path=ppt/slides/_rels/slidee7.xml.rels>&#65279;<?xml version="1.0" encoding="utf-8"?><Relationships xmlns="http://schemas.openxmlformats.org/package/2006/relationships"><Relationship Type="http://schemas.openxmlformats.org/officeDocument/2006/relationships/slideLayout" Target="/ppt/slideLayouts/slideLayout12.xml" Id="R18ec93cae7044dfa" /><Relationship Type="http://schemas.openxmlformats.org/officeDocument/2006/relationships/chart" Target="/ppt/slides/charts/charte6.xml" Id="rId3" /><Relationship Type="http://schemas.openxmlformats.org/officeDocument/2006/relationships/notesSlide" Target="/ppt/notesSlides/notesSlidee7.xml" Id="R130c0e357c6b4a4f" /></Relationships>
</file>

<file path=ppt/slides/_rels/slidee8.xml.rels>&#65279;<?xml version="1.0" encoding="utf-8"?><Relationships xmlns="http://schemas.openxmlformats.org/package/2006/relationships"><Relationship Type="http://schemas.openxmlformats.org/officeDocument/2006/relationships/slideLayout" Target="/ppt/slideLayouts/slideLayout12.xml" Id="Rcc5d9a94823e40cb" /><Relationship Type="http://schemas.openxmlformats.org/officeDocument/2006/relationships/chart" Target="/ppt/slides/charts/charte7.xml" Id="rId3" /><Relationship Type="http://schemas.openxmlformats.org/officeDocument/2006/relationships/notesSlide" Target="/ppt/notesSlides/notesSlidee8.xml" Id="R899b10c441da471a" /></Relationships>
</file>

<file path=ppt/slides/_rels/slidee9.xml.rels>&#65279;<?xml version="1.0" encoding="utf-8"?><Relationships xmlns="http://schemas.openxmlformats.org/package/2006/relationships"><Relationship Type="http://schemas.openxmlformats.org/officeDocument/2006/relationships/slideLayout" Target="/ppt/slideLayouts/slideLayout12.xml" Id="Ra76b6f62ca814ba5" /><Relationship Type="http://schemas.openxmlformats.org/officeDocument/2006/relationships/chart" Target="/ppt/slides/charts/charte8.xml" Id="rId3" /><Relationship Type="http://schemas.openxmlformats.org/officeDocument/2006/relationships/notesSlide" Target="/ppt/notesSlides/notesSlidee9.xml" Id="R6cfea953e18044d0" /></Relationships>
</file>

<file path=ppt/slides/_rels/slideea.xml.rels>&#65279;<?xml version="1.0" encoding="utf-8"?><Relationships xmlns="http://schemas.openxmlformats.org/package/2006/relationships"><Relationship Type="http://schemas.openxmlformats.org/officeDocument/2006/relationships/slideLayout" Target="/ppt/slideLayouts/slideLayout12.xml" Id="R187ee67ba0864e84" /><Relationship Type="http://schemas.openxmlformats.org/officeDocument/2006/relationships/chart" Target="/ppt/slides/charts/charte9.xml" Id="rId3" /><Relationship Type="http://schemas.openxmlformats.org/officeDocument/2006/relationships/notesSlide" Target="/ppt/notesSlides/notesSlideea.xml" Id="Rfb34a346da464dca" /></Relationships>
</file>

<file path=ppt/slides/_rels/slideeb.xml.rels>&#65279;<?xml version="1.0" encoding="utf-8"?><Relationships xmlns="http://schemas.openxmlformats.org/package/2006/relationships"><Relationship Type="http://schemas.openxmlformats.org/officeDocument/2006/relationships/slideLayout" Target="/ppt/slideLayouts/slideLayout12.xml" Id="Ra0cae32ea3bb4e6a" /><Relationship Type="http://schemas.openxmlformats.org/officeDocument/2006/relationships/chart" Target="/ppt/slides/charts/chartea.xml" Id="rId3" /><Relationship Type="http://schemas.openxmlformats.org/officeDocument/2006/relationships/notesSlide" Target="/ppt/notesSlides/notesSlideeb.xml" Id="Ra21694c3ce0c4843" /></Relationships>
</file>

<file path=ppt/slides/_rels/slideec.xml.rels>&#65279;<?xml version="1.0" encoding="utf-8"?><Relationships xmlns="http://schemas.openxmlformats.org/package/2006/relationships"><Relationship Type="http://schemas.openxmlformats.org/officeDocument/2006/relationships/slideLayout" Target="/ppt/slideLayouts/slideLayout12.xml" Id="R6cb93b2c54444ec8" /><Relationship Type="http://schemas.openxmlformats.org/officeDocument/2006/relationships/chart" Target="/ppt/slides/charts/charteb.xml" Id="rId3" /><Relationship Type="http://schemas.openxmlformats.org/officeDocument/2006/relationships/notesSlide" Target="/ppt/notesSlides/notesSlideec.xml" Id="Rb126d0f8cd144d68" /></Relationships>
</file>

<file path=ppt/slides/_rels/slideed.xml.rels>&#65279;<?xml version="1.0" encoding="utf-8"?><Relationships xmlns="http://schemas.openxmlformats.org/package/2006/relationships"><Relationship Type="http://schemas.openxmlformats.org/officeDocument/2006/relationships/slideLayout" Target="/ppt/slideLayouts/slideLayout12.xml" Id="R384b05874f7a4ab2" /><Relationship Type="http://schemas.openxmlformats.org/officeDocument/2006/relationships/chart" Target="/ppt/slides/charts/chartec.xml" Id="rId3" /><Relationship Type="http://schemas.openxmlformats.org/officeDocument/2006/relationships/notesSlide" Target="/ppt/notesSlides/notesSlideed.xml" Id="Rf88cf082374949bd" /></Relationships>
</file>

<file path=ppt/slides/_rels/slideee.xml.rels>&#65279;<?xml version="1.0" encoding="utf-8"?><Relationships xmlns="http://schemas.openxmlformats.org/package/2006/relationships"><Relationship Type="http://schemas.openxmlformats.org/officeDocument/2006/relationships/slideLayout" Target="/ppt/slideLayouts/slideLayout12.xml" Id="Rb409b3ecbb2c4b05" /><Relationship Type="http://schemas.openxmlformats.org/officeDocument/2006/relationships/chart" Target="/ppt/slides/charts/charted.xml" Id="rId3" /><Relationship Type="http://schemas.openxmlformats.org/officeDocument/2006/relationships/notesSlide" Target="/ppt/notesSlides/notesSlideee.xml" Id="R84d5f6f512a1449f" /></Relationships>
</file>

<file path=ppt/slides/_rels/slideef.xml.rels>&#65279;<?xml version="1.0" encoding="utf-8"?><Relationships xmlns="http://schemas.openxmlformats.org/package/2006/relationships"><Relationship Type="http://schemas.openxmlformats.org/officeDocument/2006/relationships/slideLayout" Target="/ppt/slideLayouts/slideLayout12.xml" Id="R532e99e2bebf43d9" /><Relationship Type="http://schemas.openxmlformats.org/officeDocument/2006/relationships/chart" Target="/ppt/slides/charts/chartee.xml" Id="rId3" /><Relationship Type="http://schemas.openxmlformats.org/officeDocument/2006/relationships/notesSlide" Target="/ppt/notesSlides/notesSlideef.xml" Id="R6436a2a06a8f42e7"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729a18dd0e104da1" /><Relationship Type="http://schemas.openxmlformats.org/officeDocument/2006/relationships/chart" Target="/ppt/slides/charts/charte.xml" Id="rId3" /><Relationship Type="http://schemas.openxmlformats.org/officeDocument/2006/relationships/notesSlide" Target="/ppt/notesSlides/notesSlidef.xml" Id="R900276a581564641" /></Relationships>
</file>

<file path=ppt/slides/_rels/slidef0.xml.rels>&#65279;<?xml version="1.0" encoding="utf-8"?><Relationships xmlns="http://schemas.openxmlformats.org/package/2006/relationships"><Relationship Type="http://schemas.openxmlformats.org/officeDocument/2006/relationships/slideLayout" Target="/ppt/slideLayouts/slideLayout12.xml" Id="Rad339ac896d64fe3" /><Relationship Type="http://schemas.openxmlformats.org/officeDocument/2006/relationships/chart" Target="/ppt/slides/charts/chartef.xml" Id="rId3" /><Relationship Type="http://schemas.openxmlformats.org/officeDocument/2006/relationships/notesSlide" Target="/ppt/notesSlides/notesSlidef0.xml" Id="R2c50fb87e14b485d" /></Relationships>
</file>

<file path=ppt/slides/_rels/slidef1.xml.rels>&#65279;<?xml version="1.0" encoding="utf-8"?><Relationships xmlns="http://schemas.openxmlformats.org/package/2006/relationships"><Relationship Type="http://schemas.openxmlformats.org/officeDocument/2006/relationships/slideLayout" Target="/ppt/slideLayouts/slideLayout12.xml" Id="Rdb2d7b2ae4e04af3" /><Relationship Type="http://schemas.openxmlformats.org/officeDocument/2006/relationships/chart" Target="/ppt/slides/charts/chartf0.xml" Id="rId3" /><Relationship Type="http://schemas.openxmlformats.org/officeDocument/2006/relationships/notesSlide" Target="/ppt/notesSlides/notesSlidef1.xml" Id="R3e2c5bff307e46f5" /></Relationships>
</file>

<file path=ppt/slides/_rels/slidef2.xml.rels>&#65279;<?xml version="1.0" encoding="utf-8"?><Relationships xmlns="http://schemas.openxmlformats.org/package/2006/relationships"><Relationship Type="http://schemas.openxmlformats.org/officeDocument/2006/relationships/slideLayout" Target="/ppt/slideLayouts/slideLayout12.xml" Id="R7308b7ec4f334d59" /><Relationship Type="http://schemas.openxmlformats.org/officeDocument/2006/relationships/chart" Target="/ppt/slides/charts/chartf1.xml" Id="rId3" /><Relationship Type="http://schemas.openxmlformats.org/officeDocument/2006/relationships/notesSlide" Target="/ppt/notesSlides/notesSlidef2.xml" Id="R17906375cace4226" /></Relationships>
</file>

<file path=ppt/slides/_rels/slidef3.xml.rels>&#65279;<?xml version="1.0" encoding="utf-8"?><Relationships xmlns="http://schemas.openxmlformats.org/package/2006/relationships"><Relationship Type="http://schemas.openxmlformats.org/officeDocument/2006/relationships/slideLayout" Target="/ppt/slideLayouts/slideLayout12.xml" Id="R0541c7b43ea64ab4" /><Relationship Type="http://schemas.openxmlformats.org/officeDocument/2006/relationships/chart" Target="/ppt/slides/charts/chartf2.xml" Id="rId3" /><Relationship Type="http://schemas.openxmlformats.org/officeDocument/2006/relationships/notesSlide" Target="/ppt/notesSlides/notesSlidef3.xml" Id="Ra570733e038b4b4f" /></Relationships>
</file>

<file path=ppt/slides/_rels/slidef4.xml.rels>&#65279;<?xml version="1.0" encoding="utf-8"?><Relationships xmlns="http://schemas.openxmlformats.org/package/2006/relationships"><Relationship Type="http://schemas.openxmlformats.org/officeDocument/2006/relationships/slideLayout" Target="/ppt/slideLayouts/slideLayout12.xml" Id="Rfed837bb09ec404a" /><Relationship Type="http://schemas.openxmlformats.org/officeDocument/2006/relationships/chart" Target="/ppt/slides/charts/chartf3.xml" Id="rId3" /><Relationship Type="http://schemas.openxmlformats.org/officeDocument/2006/relationships/notesSlide" Target="/ppt/notesSlides/notesSlidef4.xml" Id="R84b8608ae27d4fc8" /></Relationships>
</file>

<file path=ppt/slides/_rels/slidef5.xml.rels>&#65279;<?xml version="1.0" encoding="utf-8"?><Relationships xmlns="http://schemas.openxmlformats.org/package/2006/relationships"><Relationship Type="http://schemas.openxmlformats.org/officeDocument/2006/relationships/slideLayout" Target="/ppt/slideLayouts/slideLayout12.xml" Id="R34d8c7e2b8104d41" /><Relationship Type="http://schemas.openxmlformats.org/officeDocument/2006/relationships/chart" Target="/ppt/slides/charts/chartf4.xml" Id="rId3" /><Relationship Type="http://schemas.openxmlformats.org/officeDocument/2006/relationships/notesSlide" Target="/ppt/notesSlides/notesSlidef5.xml" Id="R7b567599e7fb4dcc" /></Relationships>
</file>

<file path=ppt/slides/_rels/slidef6.xml.rels>&#65279;<?xml version="1.0" encoding="utf-8"?><Relationships xmlns="http://schemas.openxmlformats.org/package/2006/relationships"><Relationship Type="http://schemas.openxmlformats.org/officeDocument/2006/relationships/slideLayout" Target="/ppt/slideLayouts/slideLayout12.xml" Id="R2b2034892bcb48ff" /><Relationship Type="http://schemas.openxmlformats.org/officeDocument/2006/relationships/chart" Target="/ppt/slides/charts/chartf5.xml" Id="rId3" /><Relationship Type="http://schemas.openxmlformats.org/officeDocument/2006/relationships/notesSlide" Target="/ppt/notesSlides/notesSlidef6.xml" Id="R86b80d5ae17242d9" /></Relationships>
</file>

<file path=ppt/slides/_rels/slidef7.xml.rels>&#65279;<?xml version="1.0" encoding="utf-8"?><Relationships xmlns="http://schemas.openxmlformats.org/package/2006/relationships"><Relationship Type="http://schemas.openxmlformats.org/officeDocument/2006/relationships/slideLayout" Target="/ppt/slideLayouts/slideLayout12.xml" Id="R26f56ebba92f48ad" /><Relationship Type="http://schemas.openxmlformats.org/officeDocument/2006/relationships/chart" Target="/ppt/slides/charts/chartf6.xml" Id="rId3" /><Relationship Type="http://schemas.openxmlformats.org/officeDocument/2006/relationships/notesSlide" Target="/ppt/notesSlides/notesSlidef7.xml" Id="Ra3ff522e5e2045f3" /></Relationships>
</file>

<file path=ppt/slides/_rels/slidef8.xml.rels>&#65279;<?xml version="1.0" encoding="utf-8"?><Relationships xmlns="http://schemas.openxmlformats.org/package/2006/relationships"><Relationship Type="http://schemas.openxmlformats.org/officeDocument/2006/relationships/slideLayout" Target="/ppt/slideLayouts/slideLayout12.xml" Id="Ra7b26355edbc4b05" /><Relationship Type="http://schemas.openxmlformats.org/officeDocument/2006/relationships/chart" Target="/ppt/slides/charts/chartf7.xml" Id="rId3" /><Relationship Type="http://schemas.openxmlformats.org/officeDocument/2006/relationships/notesSlide" Target="/ppt/notesSlides/notesSlidef8.xml" Id="R6db4d5c9a25f458d" /></Relationships>
</file>

<file path=ppt/slides/_rels/slidef9.xml.rels>&#65279;<?xml version="1.0" encoding="utf-8"?><Relationships xmlns="http://schemas.openxmlformats.org/package/2006/relationships"><Relationship Type="http://schemas.openxmlformats.org/officeDocument/2006/relationships/slideLayout" Target="/ppt/slideLayouts/slideLayout12.xml" Id="Rb9d1bfa027f744aa" /><Relationship Type="http://schemas.openxmlformats.org/officeDocument/2006/relationships/chart" Target="/ppt/slides/charts/chartf8.xml" Id="rId3" /><Relationship Type="http://schemas.openxmlformats.org/officeDocument/2006/relationships/notesSlide" Target="/ppt/notesSlides/notesSlidef9.xml" Id="R11e72533f88f4de9" /></Relationships>
</file>

<file path=ppt/slides/_rels/slidefa.xml.rels>&#65279;<?xml version="1.0" encoding="utf-8"?><Relationships xmlns="http://schemas.openxmlformats.org/package/2006/relationships"><Relationship Type="http://schemas.openxmlformats.org/officeDocument/2006/relationships/slideLayout" Target="/ppt/slideLayouts/slideLayout12.xml" Id="Rfb5b139a71aa4b1e" /><Relationship Type="http://schemas.openxmlformats.org/officeDocument/2006/relationships/chart" Target="/ppt/slides/charts/chartf9.xml" Id="rId3" /><Relationship Type="http://schemas.openxmlformats.org/officeDocument/2006/relationships/notesSlide" Target="/ppt/notesSlides/notesSlidefa.xml" Id="R87c79069555d4c66" /></Relationships>
</file>

<file path=ppt/slides/_rels/slidefb.xml.rels>&#65279;<?xml version="1.0" encoding="utf-8"?><Relationships xmlns="http://schemas.openxmlformats.org/package/2006/relationships"><Relationship Type="http://schemas.openxmlformats.org/officeDocument/2006/relationships/slideLayout" Target="/ppt/slideLayouts/slideLayout12.xml" Id="Rfd0d7ccef6934678" /><Relationship Type="http://schemas.openxmlformats.org/officeDocument/2006/relationships/chart" Target="/ppt/slides/charts/chartfa.xml" Id="rId3" /><Relationship Type="http://schemas.openxmlformats.org/officeDocument/2006/relationships/notesSlide" Target="/ppt/notesSlides/notesSlidefb.xml" Id="R8e6d1810b43b40cd" /></Relationships>
</file>

<file path=ppt/slides/_rels/slidefc.xml.rels>&#65279;<?xml version="1.0" encoding="utf-8"?><Relationships xmlns="http://schemas.openxmlformats.org/package/2006/relationships"><Relationship Type="http://schemas.openxmlformats.org/officeDocument/2006/relationships/slideLayout" Target="/ppt/slideLayouts/slideLayout12.xml" Id="R3fa54eb852be4b00" /><Relationship Type="http://schemas.openxmlformats.org/officeDocument/2006/relationships/chart" Target="/ppt/slides/charts/chartfb.xml" Id="rId3" /><Relationship Type="http://schemas.openxmlformats.org/officeDocument/2006/relationships/notesSlide" Target="/ppt/notesSlides/notesSlidefc.xml" Id="R1547fe408b294c27" /></Relationships>
</file>

<file path=ppt/slides/_rels/slidefd.xml.rels>&#65279;<?xml version="1.0" encoding="utf-8"?><Relationships xmlns="http://schemas.openxmlformats.org/package/2006/relationships"><Relationship Type="http://schemas.openxmlformats.org/officeDocument/2006/relationships/slideLayout" Target="/ppt/slideLayouts/slideLayout12.xml" Id="Rdac3006bb25e48ef" /><Relationship Type="http://schemas.openxmlformats.org/officeDocument/2006/relationships/chart" Target="/ppt/slides/charts/chartfc.xml" Id="rId3" /><Relationship Type="http://schemas.openxmlformats.org/officeDocument/2006/relationships/notesSlide" Target="/ppt/notesSlides/notesSlidefd.xml" Id="Rb56905a155fa44ea" /></Relationships>
</file>

<file path=ppt/slides/_rels/slidefe.xml.rels>&#65279;<?xml version="1.0" encoding="utf-8"?><Relationships xmlns="http://schemas.openxmlformats.org/package/2006/relationships"><Relationship Type="http://schemas.openxmlformats.org/officeDocument/2006/relationships/slideLayout" Target="/ppt/slideLayouts/slideLayout12.xml" Id="R179afac55c9c4e25" /><Relationship Type="http://schemas.openxmlformats.org/officeDocument/2006/relationships/chart" Target="/ppt/slides/charts/chartfd.xml" Id="rId3" /><Relationship Type="http://schemas.openxmlformats.org/officeDocument/2006/relationships/notesSlide" Target="/ppt/notesSlides/notesSlidefe.xml" Id="R636cdcfa7f564f4c" /></Relationships>
</file>

<file path=ppt/slides/_rels/slideff.xml.rels>&#65279;<?xml version="1.0" encoding="utf-8"?><Relationships xmlns="http://schemas.openxmlformats.org/package/2006/relationships"><Relationship Type="http://schemas.openxmlformats.org/officeDocument/2006/relationships/slideLayout" Target="/ppt/slideLayouts/slideLayout12.xml" Id="Rd5379eaa5c6a4f0d" /><Relationship Type="http://schemas.openxmlformats.org/officeDocument/2006/relationships/chart" Target="/ppt/slides/charts/chartfe.xml" Id="rId3" /><Relationship Type="http://schemas.openxmlformats.org/officeDocument/2006/relationships/notesSlide" Target="/ppt/notesSlides/notesSlideff.xml" Id="R4dcd6730619a4227"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00.xml.rels>&#65279;<?xml version="1.0" encoding="utf-8"?><Relationships xmlns="http://schemas.openxmlformats.org/package/2006/relationships"><Relationship Type="http://schemas.openxmlformats.org/officeDocument/2006/relationships/package" Target="/ppt/slides/charts/embeddings/package100.bin" Id="rId1" /></Relationships>
</file>

<file path=ppt/slides/charts/_rels/chart101.xml.rels>&#65279;<?xml version="1.0" encoding="utf-8"?><Relationships xmlns="http://schemas.openxmlformats.org/package/2006/relationships"><Relationship Type="http://schemas.openxmlformats.org/officeDocument/2006/relationships/package" Target="/ppt/slides/charts/embeddings/package101.bin" Id="rId1" /></Relationships>
</file>

<file path=ppt/slides/charts/_rels/chart102.xml.rels>&#65279;<?xml version="1.0" encoding="utf-8"?><Relationships xmlns="http://schemas.openxmlformats.org/package/2006/relationships"><Relationship Type="http://schemas.openxmlformats.org/officeDocument/2006/relationships/package" Target="/ppt/slides/charts/embeddings/package102.bin" Id="rId1" /></Relationships>
</file>

<file path=ppt/slides/charts/_rels/chart103.xml.rels>&#65279;<?xml version="1.0" encoding="utf-8"?><Relationships xmlns="http://schemas.openxmlformats.org/package/2006/relationships"><Relationship Type="http://schemas.openxmlformats.org/officeDocument/2006/relationships/package" Target="/ppt/slides/charts/embeddings/package103.bin" Id="rId1" /></Relationships>
</file>

<file path=ppt/slides/charts/_rels/chart104.xml.rels>&#65279;<?xml version="1.0" encoding="utf-8"?><Relationships xmlns="http://schemas.openxmlformats.org/package/2006/relationships"><Relationship Type="http://schemas.openxmlformats.org/officeDocument/2006/relationships/package" Target="/ppt/slides/charts/embeddings/package104.bin" Id="rId1" /></Relationships>
</file>

<file path=ppt/slides/charts/_rels/chart105.xml.rels>&#65279;<?xml version="1.0" encoding="utf-8"?><Relationships xmlns="http://schemas.openxmlformats.org/package/2006/relationships"><Relationship Type="http://schemas.openxmlformats.org/officeDocument/2006/relationships/package" Target="/ppt/slides/charts/embeddings/package105.bin" Id="rId1" /></Relationships>
</file>

<file path=ppt/slides/charts/_rels/chart106.xml.rels>&#65279;<?xml version="1.0" encoding="utf-8"?><Relationships xmlns="http://schemas.openxmlformats.org/package/2006/relationships"><Relationship Type="http://schemas.openxmlformats.org/officeDocument/2006/relationships/package" Target="/ppt/slides/charts/embeddings/package106.bin" Id="rId1" /></Relationships>
</file>

<file path=ppt/slides/charts/_rels/chart107.xml.rels>&#65279;<?xml version="1.0" encoding="utf-8"?><Relationships xmlns="http://schemas.openxmlformats.org/package/2006/relationships"><Relationship Type="http://schemas.openxmlformats.org/officeDocument/2006/relationships/package" Target="/ppt/slides/charts/embeddings/package107.bin" Id="rId1" /></Relationships>
</file>

<file path=ppt/slides/charts/_rels/chart108.xml.rels>&#65279;<?xml version="1.0" encoding="utf-8"?><Relationships xmlns="http://schemas.openxmlformats.org/package/2006/relationships"><Relationship Type="http://schemas.openxmlformats.org/officeDocument/2006/relationships/package" Target="/ppt/slides/charts/embeddings/package108.bin" Id="rId1" /></Relationships>
</file>

<file path=ppt/slides/charts/_rels/chart109.xml.rels>&#65279;<?xml version="1.0" encoding="utf-8"?><Relationships xmlns="http://schemas.openxmlformats.org/package/2006/relationships"><Relationship Type="http://schemas.openxmlformats.org/officeDocument/2006/relationships/package" Target="/ppt/slides/charts/embeddings/package109.bin" Id="rId1" /></Relationships>
</file>

<file path=ppt/slides/charts/_rels/chart10a.xml.rels>&#65279;<?xml version="1.0" encoding="utf-8"?><Relationships xmlns="http://schemas.openxmlformats.org/package/2006/relationships"><Relationship Type="http://schemas.openxmlformats.org/officeDocument/2006/relationships/package" Target="/ppt/slides/charts/embeddings/package10a.bin" Id="rId1" /></Relationships>
</file>

<file path=ppt/slides/charts/_rels/chart10b.xml.rels>&#65279;<?xml version="1.0" encoding="utf-8"?><Relationships xmlns="http://schemas.openxmlformats.org/package/2006/relationships"><Relationship Type="http://schemas.openxmlformats.org/officeDocument/2006/relationships/package" Target="/ppt/slides/charts/embeddings/package10b.bin" Id="rId1" /></Relationships>
</file>

<file path=ppt/slides/charts/_rels/chart10c.xml.rels>&#65279;<?xml version="1.0" encoding="utf-8"?><Relationships xmlns="http://schemas.openxmlformats.org/package/2006/relationships"><Relationship Type="http://schemas.openxmlformats.org/officeDocument/2006/relationships/package" Target="/ppt/slides/charts/embeddings/package10c.bin" Id="rId1" /></Relationships>
</file>

<file path=ppt/slides/charts/_rels/chart10d.xml.rels>&#65279;<?xml version="1.0" encoding="utf-8"?><Relationships xmlns="http://schemas.openxmlformats.org/package/2006/relationships"><Relationship Type="http://schemas.openxmlformats.org/officeDocument/2006/relationships/package" Target="/ppt/slides/charts/embeddings/package10d.bin" Id="rId1" /></Relationships>
</file>

<file path=ppt/slides/charts/_rels/chart10e.xml.rels>&#65279;<?xml version="1.0" encoding="utf-8"?><Relationships xmlns="http://schemas.openxmlformats.org/package/2006/relationships"><Relationship Type="http://schemas.openxmlformats.org/officeDocument/2006/relationships/package" Target="/ppt/slides/charts/embeddings/package10e.bin" Id="rId1" /></Relationships>
</file>

<file path=ppt/slides/charts/_rels/chart10f.xml.rels>&#65279;<?xml version="1.0" encoding="utf-8"?><Relationships xmlns="http://schemas.openxmlformats.org/package/2006/relationships"><Relationship Type="http://schemas.openxmlformats.org/officeDocument/2006/relationships/package" Target="/ppt/slides/charts/embeddings/package10f.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10.xml.rels>&#65279;<?xml version="1.0" encoding="utf-8"?><Relationships xmlns="http://schemas.openxmlformats.org/package/2006/relationships"><Relationship Type="http://schemas.openxmlformats.org/officeDocument/2006/relationships/package" Target="/ppt/slides/charts/embeddings/package110.bin" Id="rId1" /></Relationships>
</file>

<file path=ppt/slides/charts/_rels/chart111.xml.rels>&#65279;<?xml version="1.0" encoding="utf-8"?><Relationships xmlns="http://schemas.openxmlformats.org/package/2006/relationships"><Relationship Type="http://schemas.openxmlformats.org/officeDocument/2006/relationships/package" Target="/ppt/slides/charts/embeddings/package111.bin" Id="rId1" /></Relationships>
</file>

<file path=ppt/slides/charts/_rels/chart112.xml.rels>&#65279;<?xml version="1.0" encoding="utf-8"?><Relationships xmlns="http://schemas.openxmlformats.org/package/2006/relationships"><Relationship Type="http://schemas.openxmlformats.org/officeDocument/2006/relationships/package" Target="/ppt/slides/charts/embeddings/package112.bin" Id="rId1" /></Relationships>
</file>

<file path=ppt/slides/charts/_rels/chart113.xml.rels>&#65279;<?xml version="1.0" encoding="utf-8"?><Relationships xmlns="http://schemas.openxmlformats.org/package/2006/relationships"><Relationship Type="http://schemas.openxmlformats.org/officeDocument/2006/relationships/package" Target="/ppt/slides/charts/embeddings/package113.bin" Id="rId1" /></Relationships>
</file>

<file path=ppt/slides/charts/_rels/chart114.xml.rels>&#65279;<?xml version="1.0" encoding="utf-8"?><Relationships xmlns="http://schemas.openxmlformats.org/package/2006/relationships"><Relationship Type="http://schemas.openxmlformats.org/officeDocument/2006/relationships/package" Target="/ppt/slides/charts/embeddings/package114.bin" Id="rId1" /></Relationships>
</file>

<file path=ppt/slides/charts/_rels/chart115.xml.rels>&#65279;<?xml version="1.0" encoding="utf-8"?><Relationships xmlns="http://schemas.openxmlformats.org/package/2006/relationships"><Relationship Type="http://schemas.openxmlformats.org/officeDocument/2006/relationships/package" Target="/ppt/slides/charts/embeddings/package115.bin" Id="rId1" /></Relationships>
</file>

<file path=ppt/slides/charts/_rels/chart116.xml.rels>&#65279;<?xml version="1.0" encoding="utf-8"?><Relationships xmlns="http://schemas.openxmlformats.org/package/2006/relationships"><Relationship Type="http://schemas.openxmlformats.org/officeDocument/2006/relationships/package" Target="/ppt/slides/charts/embeddings/package116.bin" Id="rId1" /></Relationships>
</file>

<file path=ppt/slides/charts/_rels/chart117.xml.rels>&#65279;<?xml version="1.0" encoding="utf-8"?><Relationships xmlns="http://schemas.openxmlformats.org/package/2006/relationships"><Relationship Type="http://schemas.openxmlformats.org/officeDocument/2006/relationships/package" Target="/ppt/slides/charts/embeddings/package117.bin" Id="rId1" /></Relationships>
</file>

<file path=ppt/slides/charts/_rels/chart118.xml.rels>&#65279;<?xml version="1.0" encoding="utf-8"?><Relationships xmlns="http://schemas.openxmlformats.org/package/2006/relationships"><Relationship Type="http://schemas.openxmlformats.org/officeDocument/2006/relationships/package" Target="/ppt/slides/charts/embeddings/package118.bin" Id="rId1" /></Relationships>
</file>

<file path=ppt/slides/charts/_rels/chart119.xml.rels>&#65279;<?xml version="1.0" encoding="utf-8"?><Relationships xmlns="http://schemas.openxmlformats.org/package/2006/relationships"><Relationship Type="http://schemas.openxmlformats.org/officeDocument/2006/relationships/package" Target="/ppt/slides/charts/embeddings/package119.bin" Id="rId1" /></Relationships>
</file>

<file path=ppt/slides/charts/_rels/chart11a.xml.rels>&#65279;<?xml version="1.0" encoding="utf-8"?><Relationships xmlns="http://schemas.openxmlformats.org/package/2006/relationships"><Relationship Type="http://schemas.openxmlformats.org/officeDocument/2006/relationships/package" Target="/ppt/slides/charts/embeddings/package11a.bin" Id="rId1" /></Relationships>
</file>

<file path=ppt/slides/charts/_rels/chart11b.xml.rels>&#65279;<?xml version="1.0" encoding="utf-8"?><Relationships xmlns="http://schemas.openxmlformats.org/package/2006/relationships"><Relationship Type="http://schemas.openxmlformats.org/officeDocument/2006/relationships/package" Target="/ppt/slides/charts/embeddings/package11b.bin" Id="rId1" /></Relationships>
</file>

<file path=ppt/slides/charts/_rels/chart11c.xml.rels>&#65279;<?xml version="1.0" encoding="utf-8"?><Relationships xmlns="http://schemas.openxmlformats.org/package/2006/relationships"><Relationship Type="http://schemas.openxmlformats.org/officeDocument/2006/relationships/package" Target="/ppt/slides/charts/embeddings/package11c.bin" Id="rId1" /></Relationships>
</file>

<file path=ppt/slides/charts/_rels/chart11d.xml.rels>&#65279;<?xml version="1.0" encoding="utf-8"?><Relationships xmlns="http://schemas.openxmlformats.org/package/2006/relationships"><Relationship Type="http://schemas.openxmlformats.org/officeDocument/2006/relationships/package" Target="/ppt/slides/charts/embeddings/package11d.bin" Id="rId1" /></Relationships>
</file>

<file path=ppt/slides/charts/_rels/chart11e.xml.rels>&#65279;<?xml version="1.0" encoding="utf-8"?><Relationships xmlns="http://schemas.openxmlformats.org/package/2006/relationships"><Relationship Type="http://schemas.openxmlformats.org/officeDocument/2006/relationships/package" Target="/ppt/slides/charts/embeddings/package11e.bin" Id="rId1" /></Relationships>
</file>

<file path=ppt/slides/charts/_rels/chart11f.xml.rels>&#65279;<?xml version="1.0" encoding="utf-8"?><Relationships xmlns="http://schemas.openxmlformats.org/package/2006/relationships"><Relationship Type="http://schemas.openxmlformats.org/officeDocument/2006/relationships/package" Target="/ppt/slides/charts/embeddings/package11f.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20.xml.rels>&#65279;<?xml version="1.0" encoding="utf-8"?><Relationships xmlns="http://schemas.openxmlformats.org/package/2006/relationships"><Relationship Type="http://schemas.openxmlformats.org/officeDocument/2006/relationships/package" Target="/ppt/slides/charts/embeddings/package120.bin" Id="rId1" /></Relationships>
</file>

<file path=ppt/slides/charts/_rels/chart121.xml.rels>&#65279;<?xml version="1.0" encoding="utf-8"?><Relationships xmlns="http://schemas.openxmlformats.org/package/2006/relationships"><Relationship Type="http://schemas.openxmlformats.org/officeDocument/2006/relationships/package" Target="/ppt/slides/charts/embeddings/package121.bin" Id="rId1" /></Relationships>
</file>

<file path=ppt/slides/charts/_rels/chart122.xml.rels>&#65279;<?xml version="1.0" encoding="utf-8"?><Relationships xmlns="http://schemas.openxmlformats.org/package/2006/relationships"><Relationship Type="http://schemas.openxmlformats.org/officeDocument/2006/relationships/package" Target="/ppt/slides/charts/embeddings/package122.bin" Id="rId1" /></Relationships>
</file>

<file path=ppt/slides/charts/_rels/chart123.xml.rels>&#65279;<?xml version="1.0" encoding="utf-8"?><Relationships xmlns="http://schemas.openxmlformats.org/package/2006/relationships"><Relationship Type="http://schemas.openxmlformats.org/officeDocument/2006/relationships/package" Target="/ppt/slides/charts/embeddings/package123.bin" Id="rId1" /></Relationships>
</file>

<file path=ppt/slides/charts/_rels/chart124.xml.rels>&#65279;<?xml version="1.0" encoding="utf-8"?><Relationships xmlns="http://schemas.openxmlformats.org/package/2006/relationships"><Relationship Type="http://schemas.openxmlformats.org/officeDocument/2006/relationships/package" Target="/ppt/slides/charts/embeddings/package124.bin" Id="rId1" /></Relationships>
</file>

<file path=ppt/slides/charts/_rels/chart125.xml.rels>&#65279;<?xml version="1.0" encoding="utf-8"?><Relationships xmlns="http://schemas.openxmlformats.org/package/2006/relationships"><Relationship Type="http://schemas.openxmlformats.org/officeDocument/2006/relationships/package" Target="/ppt/slides/charts/embeddings/package125.bin" Id="rId1" /></Relationships>
</file>

<file path=ppt/slides/charts/_rels/chart126.xml.rels>&#65279;<?xml version="1.0" encoding="utf-8"?><Relationships xmlns="http://schemas.openxmlformats.org/package/2006/relationships"><Relationship Type="http://schemas.openxmlformats.org/officeDocument/2006/relationships/package" Target="/ppt/slides/charts/embeddings/package126.bin" Id="rId1" /></Relationships>
</file>

<file path=ppt/slides/charts/_rels/chart127.xml.rels>&#65279;<?xml version="1.0" encoding="utf-8"?><Relationships xmlns="http://schemas.openxmlformats.org/package/2006/relationships"><Relationship Type="http://schemas.openxmlformats.org/officeDocument/2006/relationships/package" Target="/ppt/slides/charts/embeddings/package127.bin" Id="rId1" /></Relationships>
</file>

<file path=ppt/slides/charts/_rels/chart128.xml.rels>&#65279;<?xml version="1.0" encoding="utf-8"?><Relationships xmlns="http://schemas.openxmlformats.org/package/2006/relationships"><Relationship Type="http://schemas.openxmlformats.org/officeDocument/2006/relationships/package" Target="/ppt/slides/charts/embeddings/package128.bin" Id="rId1" /></Relationships>
</file>

<file path=ppt/slides/charts/_rels/chart129.xml.rels>&#65279;<?xml version="1.0" encoding="utf-8"?><Relationships xmlns="http://schemas.openxmlformats.org/package/2006/relationships"><Relationship Type="http://schemas.openxmlformats.org/officeDocument/2006/relationships/package" Target="/ppt/slides/charts/embeddings/package129.bin" Id="rId1" /></Relationships>
</file>

<file path=ppt/slides/charts/_rels/chart12a.xml.rels>&#65279;<?xml version="1.0" encoding="utf-8"?><Relationships xmlns="http://schemas.openxmlformats.org/package/2006/relationships"><Relationship Type="http://schemas.openxmlformats.org/officeDocument/2006/relationships/package" Target="/ppt/slides/charts/embeddings/package12a.bin" Id="rId1" /></Relationships>
</file>

<file path=ppt/slides/charts/_rels/chart12b.xml.rels>&#65279;<?xml version="1.0" encoding="utf-8"?><Relationships xmlns="http://schemas.openxmlformats.org/package/2006/relationships"><Relationship Type="http://schemas.openxmlformats.org/officeDocument/2006/relationships/package" Target="/ppt/slides/charts/embeddings/package12b.bin" Id="rId1" /></Relationships>
</file>

<file path=ppt/slides/charts/_rels/chart12c.xml.rels>&#65279;<?xml version="1.0" encoding="utf-8"?><Relationships xmlns="http://schemas.openxmlformats.org/package/2006/relationships"><Relationship Type="http://schemas.openxmlformats.org/officeDocument/2006/relationships/package" Target="/ppt/slides/charts/embeddings/package12c.bin" Id="rId1" /></Relationships>
</file>

<file path=ppt/slides/charts/_rels/chart12d.xml.rels>&#65279;<?xml version="1.0" encoding="utf-8"?><Relationships xmlns="http://schemas.openxmlformats.org/package/2006/relationships"><Relationship Type="http://schemas.openxmlformats.org/officeDocument/2006/relationships/package" Target="/ppt/slides/charts/embeddings/package12d.bin" Id="rId1" /></Relationships>
</file>

<file path=ppt/slides/charts/_rels/chart12e.xml.rels>&#65279;<?xml version="1.0" encoding="utf-8"?><Relationships xmlns="http://schemas.openxmlformats.org/package/2006/relationships"><Relationship Type="http://schemas.openxmlformats.org/officeDocument/2006/relationships/package" Target="/ppt/slides/charts/embeddings/package12e.bin" Id="rId1" /></Relationships>
</file>

<file path=ppt/slides/charts/_rels/chart12f.xml.rels>&#65279;<?xml version="1.0" encoding="utf-8"?><Relationships xmlns="http://schemas.openxmlformats.org/package/2006/relationships"><Relationship Type="http://schemas.openxmlformats.org/officeDocument/2006/relationships/package" Target="/ppt/slides/charts/embeddings/package12f.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30.xml.rels>&#65279;<?xml version="1.0" encoding="utf-8"?><Relationships xmlns="http://schemas.openxmlformats.org/package/2006/relationships"><Relationship Type="http://schemas.openxmlformats.org/officeDocument/2006/relationships/package" Target="/ppt/slides/charts/embeddings/package130.bin" Id="rId1" /></Relationships>
</file>

<file path=ppt/slides/charts/_rels/chart131.xml.rels>&#65279;<?xml version="1.0" encoding="utf-8"?><Relationships xmlns="http://schemas.openxmlformats.org/package/2006/relationships"><Relationship Type="http://schemas.openxmlformats.org/officeDocument/2006/relationships/package" Target="/ppt/slides/charts/embeddings/package131.bin" Id="rId1" /></Relationships>
</file>

<file path=ppt/slides/charts/_rels/chart132.xml.rels>&#65279;<?xml version="1.0" encoding="utf-8"?><Relationships xmlns="http://schemas.openxmlformats.org/package/2006/relationships"><Relationship Type="http://schemas.openxmlformats.org/officeDocument/2006/relationships/package" Target="/ppt/slides/charts/embeddings/package132.bin" Id="rId1" /></Relationships>
</file>

<file path=ppt/slides/charts/_rels/chart133.xml.rels>&#65279;<?xml version="1.0" encoding="utf-8"?><Relationships xmlns="http://schemas.openxmlformats.org/package/2006/relationships"><Relationship Type="http://schemas.openxmlformats.org/officeDocument/2006/relationships/package" Target="/ppt/slides/charts/embeddings/package133.bin" Id="rId1" /></Relationships>
</file>

<file path=ppt/slides/charts/_rels/chart134.xml.rels>&#65279;<?xml version="1.0" encoding="utf-8"?><Relationships xmlns="http://schemas.openxmlformats.org/package/2006/relationships"><Relationship Type="http://schemas.openxmlformats.org/officeDocument/2006/relationships/package" Target="/ppt/slides/charts/embeddings/package134.bin" Id="rId1" /></Relationships>
</file>

<file path=ppt/slides/charts/_rels/chart135.xml.rels>&#65279;<?xml version="1.0" encoding="utf-8"?><Relationships xmlns="http://schemas.openxmlformats.org/package/2006/relationships"><Relationship Type="http://schemas.openxmlformats.org/officeDocument/2006/relationships/package" Target="/ppt/slides/charts/embeddings/package135.bin" Id="rId1" /></Relationships>
</file>

<file path=ppt/slides/charts/_rels/chart136.xml.rels>&#65279;<?xml version="1.0" encoding="utf-8"?><Relationships xmlns="http://schemas.openxmlformats.org/package/2006/relationships"><Relationship Type="http://schemas.openxmlformats.org/officeDocument/2006/relationships/package" Target="/ppt/slides/charts/embeddings/package136.bin" Id="rId1" /></Relationships>
</file>

<file path=ppt/slides/charts/_rels/chart137.xml.rels>&#65279;<?xml version="1.0" encoding="utf-8"?><Relationships xmlns="http://schemas.openxmlformats.org/package/2006/relationships"><Relationship Type="http://schemas.openxmlformats.org/officeDocument/2006/relationships/package" Target="/ppt/slides/charts/embeddings/package137.bin" Id="rId1" /></Relationships>
</file>

<file path=ppt/slides/charts/_rels/chart138.xml.rels>&#65279;<?xml version="1.0" encoding="utf-8"?><Relationships xmlns="http://schemas.openxmlformats.org/package/2006/relationships"><Relationship Type="http://schemas.openxmlformats.org/officeDocument/2006/relationships/package" Target="/ppt/slides/charts/embeddings/package138.bin" Id="rId1" /></Relationships>
</file>

<file path=ppt/slides/charts/_rels/chart139.xml.rels>&#65279;<?xml version="1.0" encoding="utf-8"?><Relationships xmlns="http://schemas.openxmlformats.org/package/2006/relationships"><Relationship Type="http://schemas.openxmlformats.org/officeDocument/2006/relationships/package" Target="/ppt/slides/charts/embeddings/package139.bin" Id="rId1" /></Relationships>
</file>

<file path=ppt/slides/charts/_rels/chart13a.xml.rels>&#65279;<?xml version="1.0" encoding="utf-8"?><Relationships xmlns="http://schemas.openxmlformats.org/package/2006/relationships"><Relationship Type="http://schemas.openxmlformats.org/officeDocument/2006/relationships/package" Target="/ppt/slides/charts/embeddings/package13a.bin" Id="rId1" /></Relationships>
</file>

<file path=ppt/slides/charts/_rels/chart13b.xml.rels>&#65279;<?xml version="1.0" encoding="utf-8"?><Relationships xmlns="http://schemas.openxmlformats.org/package/2006/relationships"><Relationship Type="http://schemas.openxmlformats.org/officeDocument/2006/relationships/package" Target="/ppt/slides/charts/embeddings/package13b.bin" Id="rId1" /></Relationships>
</file>

<file path=ppt/slides/charts/_rels/chart13c.xml.rels>&#65279;<?xml version="1.0" encoding="utf-8"?><Relationships xmlns="http://schemas.openxmlformats.org/package/2006/relationships"><Relationship Type="http://schemas.openxmlformats.org/officeDocument/2006/relationships/package" Target="/ppt/slides/charts/embeddings/package13c.bin" Id="rId1" /></Relationships>
</file>

<file path=ppt/slides/charts/_rels/chart13d.xml.rels>&#65279;<?xml version="1.0" encoding="utf-8"?><Relationships xmlns="http://schemas.openxmlformats.org/package/2006/relationships"><Relationship Type="http://schemas.openxmlformats.org/officeDocument/2006/relationships/package" Target="/ppt/slides/charts/embeddings/package13d.bin" Id="rId1" /></Relationships>
</file>

<file path=ppt/slides/charts/_rels/chart13e.xml.rels>&#65279;<?xml version="1.0" encoding="utf-8"?><Relationships xmlns="http://schemas.openxmlformats.org/package/2006/relationships"><Relationship Type="http://schemas.openxmlformats.org/officeDocument/2006/relationships/package" Target="/ppt/slides/charts/embeddings/package13e.bin" Id="rId1" /></Relationships>
</file>

<file path=ppt/slides/charts/_rels/chart13f.xml.rels>&#65279;<?xml version="1.0" encoding="utf-8"?><Relationships xmlns="http://schemas.openxmlformats.org/package/2006/relationships"><Relationship Type="http://schemas.openxmlformats.org/officeDocument/2006/relationships/package" Target="/ppt/slides/charts/embeddings/package13f.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d7.xml.rels>&#65279;<?xml version="1.0" encoding="utf-8"?><Relationships xmlns="http://schemas.openxmlformats.org/package/2006/relationships"><Relationship Type="http://schemas.openxmlformats.org/officeDocument/2006/relationships/package" Target="/ppt/slides/charts/embeddings/packaged7.bin" Id="rId1" /></Relationships>
</file>

<file path=ppt/slides/charts/_rels/chartd8.xml.rels>&#65279;<?xml version="1.0" encoding="utf-8"?><Relationships xmlns="http://schemas.openxmlformats.org/package/2006/relationships"><Relationship Type="http://schemas.openxmlformats.org/officeDocument/2006/relationships/package" Target="/ppt/slides/charts/embeddings/packaged8.bin" Id="rId1" /></Relationships>
</file>

<file path=ppt/slides/charts/_rels/chartd9.xml.rels>&#65279;<?xml version="1.0" encoding="utf-8"?><Relationships xmlns="http://schemas.openxmlformats.org/package/2006/relationships"><Relationship Type="http://schemas.openxmlformats.org/officeDocument/2006/relationships/package" Target="/ppt/slides/charts/embeddings/packaged9.bin" Id="rId1" /></Relationships>
</file>

<file path=ppt/slides/charts/_rels/chartda.xml.rels>&#65279;<?xml version="1.0" encoding="utf-8"?><Relationships xmlns="http://schemas.openxmlformats.org/package/2006/relationships"><Relationship Type="http://schemas.openxmlformats.org/officeDocument/2006/relationships/package" Target="/ppt/slides/charts/embeddings/packageda.bin" Id="rId1" /></Relationships>
</file>

<file path=ppt/slides/charts/_rels/chartdb.xml.rels>&#65279;<?xml version="1.0" encoding="utf-8"?><Relationships xmlns="http://schemas.openxmlformats.org/package/2006/relationships"><Relationship Type="http://schemas.openxmlformats.org/officeDocument/2006/relationships/package" Target="/ppt/slides/charts/embeddings/packagedb.bin" Id="rId1" /></Relationships>
</file>

<file path=ppt/slides/charts/_rels/chartdc.xml.rels>&#65279;<?xml version="1.0" encoding="utf-8"?><Relationships xmlns="http://schemas.openxmlformats.org/package/2006/relationships"><Relationship Type="http://schemas.openxmlformats.org/officeDocument/2006/relationships/package" Target="/ppt/slides/charts/embeddings/packagedc.bin" Id="rId1" /></Relationships>
</file>

<file path=ppt/slides/charts/_rels/chartdd.xml.rels>&#65279;<?xml version="1.0" encoding="utf-8"?><Relationships xmlns="http://schemas.openxmlformats.org/package/2006/relationships"><Relationship Type="http://schemas.openxmlformats.org/officeDocument/2006/relationships/package" Target="/ppt/slides/charts/embeddings/packagedd.bin" Id="rId1" /></Relationships>
</file>

<file path=ppt/slides/charts/_rels/chartde.xml.rels>&#65279;<?xml version="1.0" encoding="utf-8"?><Relationships xmlns="http://schemas.openxmlformats.org/package/2006/relationships"><Relationship Type="http://schemas.openxmlformats.org/officeDocument/2006/relationships/package" Target="/ppt/slides/charts/embeddings/packagede.bin" Id="rId1" /></Relationships>
</file>

<file path=ppt/slides/charts/_rels/chartdf.xml.rels>&#65279;<?xml version="1.0" encoding="utf-8"?><Relationships xmlns="http://schemas.openxmlformats.org/package/2006/relationships"><Relationship Type="http://schemas.openxmlformats.org/officeDocument/2006/relationships/package" Target="/ppt/slides/charts/embeddings/packagedf.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e0.xml.rels>&#65279;<?xml version="1.0" encoding="utf-8"?><Relationships xmlns="http://schemas.openxmlformats.org/package/2006/relationships"><Relationship Type="http://schemas.openxmlformats.org/officeDocument/2006/relationships/package" Target="/ppt/slides/charts/embeddings/packagee0.bin" Id="rId1" /></Relationships>
</file>

<file path=ppt/slides/charts/_rels/charte1.xml.rels>&#65279;<?xml version="1.0" encoding="utf-8"?><Relationships xmlns="http://schemas.openxmlformats.org/package/2006/relationships"><Relationship Type="http://schemas.openxmlformats.org/officeDocument/2006/relationships/package" Target="/ppt/slides/charts/embeddings/packagee1.bin" Id="rId1" /></Relationships>
</file>

<file path=ppt/slides/charts/_rels/charte2.xml.rels>&#65279;<?xml version="1.0" encoding="utf-8"?><Relationships xmlns="http://schemas.openxmlformats.org/package/2006/relationships"><Relationship Type="http://schemas.openxmlformats.org/officeDocument/2006/relationships/package" Target="/ppt/slides/charts/embeddings/packagee2.bin" Id="rId1" /></Relationships>
</file>

<file path=ppt/slides/charts/_rels/charte3.xml.rels>&#65279;<?xml version="1.0" encoding="utf-8"?><Relationships xmlns="http://schemas.openxmlformats.org/package/2006/relationships"><Relationship Type="http://schemas.openxmlformats.org/officeDocument/2006/relationships/package" Target="/ppt/slides/charts/embeddings/packagee3.bin" Id="rId1" /></Relationships>
</file>

<file path=ppt/slides/charts/_rels/charte4.xml.rels>&#65279;<?xml version="1.0" encoding="utf-8"?><Relationships xmlns="http://schemas.openxmlformats.org/package/2006/relationships"><Relationship Type="http://schemas.openxmlformats.org/officeDocument/2006/relationships/package" Target="/ppt/slides/charts/embeddings/packagee4.bin" Id="rId1" /></Relationships>
</file>

<file path=ppt/slides/charts/_rels/charte5.xml.rels>&#65279;<?xml version="1.0" encoding="utf-8"?><Relationships xmlns="http://schemas.openxmlformats.org/package/2006/relationships"><Relationship Type="http://schemas.openxmlformats.org/officeDocument/2006/relationships/package" Target="/ppt/slides/charts/embeddings/packagee5.bin" Id="rId1" /></Relationships>
</file>

<file path=ppt/slides/charts/_rels/charte6.xml.rels>&#65279;<?xml version="1.0" encoding="utf-8"?><Relationships xmlns="http://schemas.openxmlformats.org/package/2006/relationships"><Relationship Type="http://schemas.openxmlformats.org/officeDocument/2006/relationships/package" Target="/ppt/slides/charts/embeddings/packagee6.bin" Id="rId1" /></Relationships>
</file>

<file path=ppt/slides/charts/_rels/charte7.xml.rels>&#65279;<?xml version="1.0" encoding="utf-8"?><Relationships xmlns="http://schemas.openxmlformats.org/package/2006/relationships"><Relationship Type="http://schemas.openxmlformats.org/officeDocument/2006/relationships/package" Target="/ppt/slides/charts/embeddings/packagee7.bin" Id="rId1" /></Relationships>
</file>

<file path=ppt/slides/charts/_rels/charte8.xml.rels>&#65279;<?xml version="1.0" encoding="utf-8"?><Relationships xmlns="http://schemas.openxmlformats.org/package/2006/relationships"><Relationship Type="http://schemas.openxmlformats.org/officeDocument/2006/relationships/package" Target="/ppt/slides/charts/embeddings/packagee8.bin" Id="rId1" /></Relationships>
</file>

<file path=ppt/slides/charts/_rels/charte9.xml.rels>&#65279;<?xml version="1.0" encoding="utf-8"?><Relationships xmlns="http://schemas.openxmlformats.org/package/2006/relationships"><Relationship Type="http://schemas.openxmlformats.org/officeDocument/2006/relationships/package" Target="/ppt/slides/charts/embeddings/packagee9.bin" Id="rId1" /></Relationships>
</file>

<file path=ppt/slides/charts/_rels/chartea.xml.rels>&#65279;<?xml version="1.0" encoding="utf-8"?><Relationships xmlns="http://schemas.openxmlformats.org/package/2006/relationships"><Relationship Type="http://schemas.openxmlformats.org/officeDocument/2006/relationships/package" Target="/ppt/slides/charts/embeddings/packageea.bin" Id="rId1" /></Relationships>
</file>

<file path=ppt/slides/charts/_rels/charteb.xml.rels>&#65279;<?xml version="1.0" encoding="utf-8"?><Relationships xmlns="http://schemas.openxmlformats.org/package/2006/relationships"><Relationship Type="http://schemas.openxmlformats.org/officeDocument/2006/relationships/package" Target="/ppt/slides/charts/embeddings/packageeb.bin" Id="rId1" /></Relationships>
</file>

<file path=ppt/slides/charts/_rels/chartec.xml.rels>&#65279;<?xml version="1.0" encoding="utf-8"?><Relationships xmlns="http://schemas.openxmlformats.org/package/2006/relationships"><Relationship Type="http://schemas.openxmlformats.org/officeDocument/2006/relationships/package" Target="/ppt/slides/charts/embeddings/packageec.bin" Id="rId1" /></Relationships>
</file>

<file path=ppt/slides/charts/_rels/charted.xml.rels>&#65279;<?xml version="1.0" encoding="utf-8"?><Relationships xmlns="http://schemas.openxmlformats.org/package/2006/relationships"><Relationship Type="http://schemas.openxmlformats.org/officeDocument/2006/relationships/package" Target="/ppt/slides/charts/embeddings/packageed.bin" Id="rId1" /></Relationships>
</file>

<file path=ppt/slides/charts/_rels/chartee.xml.rels>&#65279;<?xml version="1.0" encoding="utf-8"?><Relationships xmlns="http://schemas.openxmlformats.org/package/2006/relationships"><Relationship Type="http://schemas.openxmlformats.org/officeDocument/2006/relationships/package" Target="/ppt/slides/charts/embeddings/packageee.bin" Id="rId1" /></Relationships>
</file>

<file path=ppt/slides/charts/_rels/chartef.xml.rels>&#65279;<?xml version="1.0" encoding="utf-8"?><Relationships xmlns="http://schemas.openxmlformats.org/package/2006/relationships"><Relationship Type="http://schemas.openxmlformats.org/officeDocument/2006/relationships/package" Target="/ppt/slides/charts/embeddings/packageef.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_rels/chartf0.xml.rels>&#65279;<?xml version="1.0" encoding="utf-8"?><Relationships xmlns="http://schemas.openxmlformats.org/package/2006/relationships"><Relationship Type="http://schemas.openxmlformats.org/officeDocument/2006/relationships/package" Target="/ppt/slides/charts/embeddings/packagef0.bin" Id="rId1" /></Relationships>
</file>

<file path=ppt/slides/charts/_rels/chartf1.xml.rels>&#65279;<?xml version="1.0" encoding="utf-8"?><Relationships xmlns="http://schemas.openxmlformats.org/package/2006/relationships"><Relationship Type="http://schemas.openxmlformats.org/officeDocument/2006/relationships/package" Target="/ppt/slides/charts/embeddings/packagef1.bin" Id="rId1" /></Relationships>
</file>

<file path=ppt/slides/charts/_rels/chartf2.xml.rels>&#65279;<?xml version="1.0" encoding="utf-8"?><Relationships xmlns="http://schemas.openxmlformats.org/package/2006/relationships"><Relationship Type="http://schemas.openxmlformats.org/officeDocument/2006/relationships/package" Target="/ppt/slides/charts/embeddings/packagef2.bin" Id="rId1" /></Relationships>
</file>

<file path=ppt/slides/charts/_rels/chartf3.xml.rels>&#65279;<?xml version="1.0" encoding="utf-8"?><Relationships xmlns="http://schemas.openxmlformats.org/package/2006/relationships"><Relationship Type="http://schemas.openxmlformats.org/officeDocument/2006/relationships/package" Target="/ppt/slides/charts/embeddings/packagef3.bin" Id="rId1" /></Relationships>
</file>

<file path=ppt/slides/charts/_rels/chartf4.xml.rels>&#65279;<?xml version="1.0" encoding="utf-8"?><Relationships xmlns="http://schemas.openxmlformats.org/package/2006/relationships"><Relationship Type="http://schemas.openxmlformats.org/officeDocument/2006/relationships/package" Target="/ppt/slides/charts/embeddings/packagef4.bin" Id="rId1" /></Relationships>
</file>

<file path=ppt/slides/charts/_rels/chartf5.xml.rels>&#65279;<?xml version="1.0" encoding="utf-8"?><Relationships xmlns="http://schemas.openxmlformats.org/package/2006/relationships"><Relationship Type="http://schemas.openxmlformats.org/officeDocument/2006/relationships/package" Target="/ppt/slides/charts/embeddings/packagef5.bin" Id="rId1" /></Relationships>
</file>

<file path=ppt/slides/charts/_rels/chartf6.xml.rels>&#65279;<?xml version="1.0" encoding="utf-8"?><Relationships xmlns="http://schemas.openxmlformats.org/package/2006/relationships"><Relationship Type="http://schemas.openxmlformats.org/officeDocument/2006/relationships/package" Target="/ppt/slides/charts/embeddings/packagef6.bin" Id="rId1" /></Relationships>
</file>

<file path=ppt/slides/charts/_rels/chartf7.xml.rels>&#65279;<?xml version="1.0" encoding="utf-8"?><Relationships xmlns="http://schemas.openxmlformats.org/package/2006/relationships"><Relationship Type="http://schemas.openxmlformats.org/officeDocument/2006/relationships/package" Target="/ppt/slides/charts/embeddings/packagef7.bin" Id="rId1" /></Relationships>
</file>

<file path=ppt/slides/charts/_rels/chartf8.xml.rels>&#65279;<?xml version="1.0" encoding="utf-8"?><Relationships xmlns="http://schemas.openxmlformats.org/package/2006/relationships"><Relationship Type="http://schemas.openxmlformats.org/officeDocument/2006/relationships/package" Target="/ppt/slides/charts/embeddings/packagef8.bin" Id="rId1" /></Relationships>
</file>

<file path=ppt/slides/charts/_rels/chartf9.xml.rels>&#65279;<?xml version="1.0" encoding="utf-8"?><Relationships xmlns="http://schemas.openxmlformats.org/package/2006/relationships"><Relationship Type="http://schemas.openxmlformats.org/officeDocument/2006/relationships/package" Target="/ppt/slides/charts/embeddings/packagef9.bin" Id="rId1" /></Relationships>
</file>

<file path=ppt/slides/charts/_rels/chartfa.xml.rels>&#65279;<?xml version="1.0" encoding="utf-8"?><Relationships xmlns="http://schemas.openxmlformats.org/package/2006/relationships"><Relationship Type="http://schemas.openxmlformats.org/officeDocument/2006/relationships/package" Target="/ppt/slides/charts/embeddings/packagefa.bin" Id="rId1" /></Relationships>
</file>

<file path=ppt/slides/charts/_rels/chartfb.xml.rels>&#65279;<?xml version="1.0" encoding="utf-8"?><Relationships xmlns="http://schemas.openxmlformats.org/package/2006/relationships"><Relationship Type="http://schemas.openxmlformats.org/officeDocument/2006/relationships/package" Target="/ppt/slides/charts/embeddings/packagefb.bin" Id="rId1" /></Relationships>
</file>

<file path=ppt/slides/charts/_rels/chartfc.xml.rels>&#65279;<?xml version="1.0" encoding="utf-8"?><Relationships xmlns="http://schemas.openxmlformats.org/package/2006/relationships"><Relationship Type="http://schemas.openxmlformats.org/officeDocument/2006/relationships/package" Target="/ppt/slides/charts/embeddings/packagefc.bin" Id="rId1" /></Relationships>
</file>

<file path=ppt/slides/charts/_rels/chartfd.xml.rels>&#65279;<?xml version="1.0" encoding="utf-8"?><Relationships xmlns="http://schemas.openxmlformats.org/package/2006/relationships"><Relationship Type="http://schemas.openxmlformats.org/officeDocument/2006/relationships/package" Target="/ppt/slides/charts/embeddings/packagefd.bin" Id="rId1" /></Relationships>
</file>

<file path=ppt/slides/charts/_rels/chartfe.xml.rels>&#65279;<?xml version="1.0" encoding="utf-8"?><Relationships xmlns="http://schemas.openxmlformats.org/package/2006/relationships"><Relationship Type="http://schemas.openxmlformats.org/officeDocument/2006/relationships/package" Target="/ppt/slides/charts/embeddings/packagefe.bin" Id="rId1" /></Relationships>
</file>

<file path=ppt/slides/charts/_rels/chartff.xml.rels>&#65279;<?xml version="1.0" encoding="utf-8"?><Relationships xmlns="http://schemas.openxmlformats.org/package/2006/relationships"><Relationship Type="http://schemas.openxmlformats.org/officeDocument/2006/relationships/package" Target="/ppt/slides/charts/embeddings/packageff.bin" Id="rId1" /></Relationships>
</file>

<file path=ppt/slides/charts/chart1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14.4</c:v>
                </c:pt>
                <c:pt idx="1">
                  <c:v/>
                </c:pt>
                <c:pt idx="2">
                  <c:v>21.9</c:v>
                </c:pt>
                <c:pt idx="3">
                  <c:v>6.3</c:v>
                </c:pt>
                <c:pt idx="4">
                  <c:v/>
                </c:pt>
                <c:pt idx="5">
                  <c:v>13.6</c:v>
                </c:pt>
                <c:pt idx="6">
                  <c:v>15.0</c:v>
                </c:pt>
                <c:pt idx="7">
                  <c:v>14.9</c:v>
                </c:pt>
                <c:pt idx="8">
                  <c:v>13.5</c:v>
                </c:pt>
                <c:pt idx="9">
                  <c:v/>
                </c:pt>
                <c:pt idx="10">
                  <c:v>14.2</c:v>
                </c:pt>
                <c:pt idx="11">
                  <c:v>15.5</c:v>
                </c:pt>
                <c:pt idx="12">
                  <c:v>14.5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76.4</c:v>
                </c:pt>
                <c:pt idx="1">
                  <c:v/>
                </c:pt>
                <c:pt idx="2">
                  <c:v>78.7</c:v>
                </c:pt>
                <c:pt idx="3">
                  <c:v>65.0</c:v>
                </c:pt>
                <c:pt idx="4">
                  <c:v>63.6</c:v>
                </c:pt>
                <c:pt idx="5">
                  <c:v/>
                </c:pt>
                <c:pt idx="6">
                  <c:v>76.0</c:v>
                </c:pt>
                <c:pt idx="7">
                  <c:v>57.4</c:v>
                </c:pt>
                <c:pt idx="8">
                  <c:v>80.0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15.5</c:v>
                </c:pt>
                <c:pt idx="1">
                  <c:v/>
                </c:pt>
                <c:pt idx="2">
                  <c:v>15.5</c:v>
                </c:pt>
                <c:pt idx="3">
                  <c:v>15.4</c:v>
                </c:pt>
                <c:pt idx="4">
                  <c:v/>
                </c:pt>
                <c:pt idx="5">
                  <c:v>14.8</c:v>
                </c:pt>
                <c:pt idx="6">
                  <c:v>12.8</c:v>
                </c:pt>
                <c:pt idx="7">
                  <c:v>16.0</c:v>
                </c:pt>
                <c:pt idx="8">
                  <c:v>18.4</c:v>
                </c:pt>
                <c:pt idx="9">
                  <c:v/>
                </c:pt>
                <c:pt idx="10">
                  <c:v>28.4</c:v>
                </c:pt>
                <c:pt idx="11">
                  <c:v>22.6</c:v>
                </c:pt>
                <c:pt idx="12">
                  <c:v>14.4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15.5</c:v>
                </c:pt>
                <c:pt idx="1">
                  <c:v/>
                </c:pt>
                <c:pt idx="2">
                  <c:v>14.4</c:v>
                </c:pt>
                <c:pt idx="3">
                  <c:v>21.7</c:v>
                </c:pt>
                <c:pt idx="4">
                  <c:v>20.9</c:v>
                </c:pt>
                <c:pt idx="5">
                  <c:v/>
                </c:pt>
                <c:pt idx="6">
                  <c:v>16.5</c:v>
                </c:pt>
                <c:pt idx="7">
                  <c:v>28.3</c:v>
                </c:pt>
                <c:pt idx="8">
                  <c:v>11.8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c:v>
                </c:pt>
                <c:pt idx="1">
                  <c:v/>
                </c:pt>
                <c:pt idx="2">
                  <c:v>2.4</c:v>
                </c:pt>
                <c:pt idx="3">
                  <c:v>1.8</c:v>
                </c:pt>
                <c:pt idx="4">
                  <c:v/>
                </c:pt>
                <c:pt idx="5">
                  <c:v>2.0</c:v>
                </c:pt>
                <c:pt idx="6">
                  <c:v>1.5</c:v>
                </c:pt>
                <c:pt idx="7">
                  <c:v>1.8</c:v>
                </c:pt>
                <c:pt idx="8">
                  <c:v>2.8</c:v>
                </c:pt>
                <c:pt idx="9">
                  <c:v/>
                </c:pt>
                <c:pt idx="10">
                  <c:v>4.6</c:v>
                </c:pt>
                <c:pt idx="11">
                  <c:v>6.2</c:v>
                </c:pt>
                <c:pt idx="12">
                  <c:v>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2.2</c:v>
                </c:pt>
                <c:pt idx="1">
                  <c:v/>
                </c:pt>
                <c:pt idx="2">
                  <c:v>1.7</c:v>
                </c:pt>
                <c:pt idx="3">
                  <c:v>4.2</c:v>
                </c:pt>
                <c:pt idx="4">
                  <c:v>5.1</c:v>
                </c:pt>
                <c:pt idx="5">
                  <c:v/>
                </c:pt>
                <c:pt idx="6">
                  <c:v>2.4</c:v>
                </c:pt>
                <c:pt idx="7">
                  <c:v>8.9</c:v>
                </c:pt>
                <c:pt idx="8">
                  <c:v>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2.5</c:v>
                </c:pt>
                <c:pt idx="1">
                  <c:v>2.2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4.2</c:v>
                </c:pt>
                <c:pt idx="1">
                  <c:v/>
                </c:pt>
                <c:pt idx="2">
                  <c:v>4.4</c:v>
                </c:pt>
                <c:pt idx="3">
                  <c:v>3.7</c:v>
                </c:pt>
                <c:pt idx="4">
                  <c:v/>
                </c:pt>
                <c:pt idx="5">
                  <c:v>3.5</c:v>
                </c:pt>
                <c:pt idx="6">
                  <c:v>3.6</c:v>
                </c:pt>
                <c:pt idx="7">
                  <c:v>4.2</c:v>
                </c:pt>
                <c:pt idx="8">
                  <c:v>4.6</c:v>
                </c:pt>
                <c:pt idx="9">
                  <c:v/>
                </c:pt>
                <c:pt idx="10">
                  <c:v>5.9</c:v>
                </c:pt>
                <c:pt idx="11">
                  <c:v>10.8</c:v>
                </c:pt>
                <c:pt idx="12">
                  <c:v>3.6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4.2</c:v>
                </c:pt>
                <c:pt idx="1">
                  <c:v/>
                </c:pt>
                <c:pt idx="2">
                  <c:v>3.8</c:v>
                </c:pt>
                <c:pt idx="3">
                  <c:v>5.2</c:v>
                </c:pt>
                <c:pt idx="4">
                  <c:v>7.6</c:v>
                </c:pt>
                <c:pt idx="5">
                  <c:v/>
                </c:pt>
                <c:pt idx="6">
                  <c:v>5.7</c:v>
                </c:pt>
                <c:pt idx="7">
                  <c:v>11.8</c:v>
                </c:pt>
                <c:pt idx="8">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4.5</c:v>
                </c:pt>
                <c:pt idx="1">
                  <c:v>4.2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6.7</c:v>
                </c:pt>
                <c:pt idx="1">
                  <c:v/>
                </c:pt>
                <c:pt idx="2">
                  <c:v>6.1</c:v>
                </c:pt>
                <c:pt idx="3">
                  <c:v>7.3</c:v>
                </c:pt>
                <c:pt idx="4">
                  <c:v/>
                </c:pt>
                <c:pt idx="5">
                  <c:v>8.1</c:v>
                </c:pt>
                <c:pt idx="6">
                  <c:v>6.5</c:v>
                </c:pt>
                <c:pt idx="7">
                  <c:v>6.5</c:v>
                </c:pt>
                <c:pt idx="8">
                  <c:v>5.1</c:v>
                </c:pt>
                <c:pt idx="9">
                  <c:v/>
                </c:pt>
                <c:pt idx="10">
                  <c:v>10.5</c:v>
                </c:pt>
                <c:pt idx="11">
                  <c:v>14.9</c:v>
                </c:pt>
                <c:pt idx="12">
                  <c:v>6.0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6.7</c:v>
                </c:pt>
                <c:pt idx="1">
                  <c:v/>
                </c:pt>
                <c:pt idx="2">
                  <c:v>6.0</c:v>
                </c:pt>
                <c:pt idx="3">
                  <c:v>10.3</c:v>
                </c:pt>
                <c:pt idx="4">
                  <c:v>11.4</c:v>
                </c:pt>
                <c:pt idx="5">
                  <c:v/>
                </c:pt>
                <c:pt idx="6">
                  <c:v>7.9</c:v>
                </c:pt>
                <c:pt idx="7">
                  <c:v>14.7</c:v>
                </c:pt>
                <c:pt idx="8">
                  <c:v>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9.3</c:v>
                </c:pt>
                <c:pt idx="1">
                  <c:v>8.8</c:v>
                </c:pt>
                <c:pt idx="2">
                  <c:v>6.7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30.7</c:v>
                </c:pt>
                <c:pt idx="1">
                  <c:v/>
                </c:pt>
                <c:pt idx="2">
                  <c:v>28.0</c:v>
                </c:pt>
                <c:pt idx="3">
                  <c:v>33.5</c:v>
                </c:pt>
                <c:pt idx="4">
                  <c:v/>
                </c:pt>
                <c:pt idx="5">
                  <c:v>30.5</c:v>
                </c:pt>
                <c:pt idx="6">
                  <c:v>30.7</c:v>
                </c:pt>
                <c:pt idx="7">
                  <c:v>31.0</c:v>
                </c:pt>
                <c:pt idx="8">
                  <c:v>30.6</c:v>
                </c:pt>
                <c:pt idx="9">
                  <c:v/>
                </c:pt>
                <c:pt idx="10">
                  <c:v>20.7</c:v>
                </c:pt>
                <c:pt idx="11">
                  <c:v>35.4</c:v>
                </c:pt>
                <c:pt idx="12">
                  <c:v>31.0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30.7</c:v>
                </c:pt>
                <c:pt idx="1">
                  <c:v/>
                </c:pt>
                <c:pt idx="2">
                  <c:v>28.8</c:v>
                </c:pt>
                <c:pt idx="3">
                  <c:v>45.3</c:v>
                </c:pt>
                <c:pt idx="4">
                  <c:v>32.6</c:v>
                </c:pt>
                <c:pt idx="5">
                  <c:v/>
                </c:pt>
                <c:pt idx="6">
                  <c:v>36.4</c:v>
                </c:pt>
                <c:pt idx="7">
                  <c:v>51.5</c:v>
                </c:pt>
                <c:pt idx="8">
                  <c:v>21.9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17.0</c:v>
                </c:pt>
                <c:pt idx="1">
                  <c:v/>
                </c:pt>
                <c:pt idx="2">
                  <c:v>13.6</c:v>
                </c:pt>
                <c:pt idx="3">
                  <c:v>20.3</c:v>
                </c:pt>
                <c:pt idx="4">
                  <c:v/>
                </c:pt>
                <c:pt idx="5">
                  <c:v>18.2</c:v>
                </c:pt>
                <c:pt idx="6">
                  <c:v>17.4</c:v>
                </c:pt>
                <c:pt idx="7">
                  <c:v>15.8</c:v>
                </c:pt>
                <c:pt idx="8">
                  <c:v>15.6</c:v>
                </c:pt>
                <c:pt idx="9">
                  <c:v/>
                </c:pt>
                <c:pt idx="10">
                  <c:v>25.5</c:v>
                </c:pt>
                <c:pt idx="11">
                  <c:v>26.2</c:v>
                </c:pt>
                <c:pt idx="12">
                  <c:v>16.0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17.0</c:v>
                </c:pt>
                <c:pt idx="1">
                  <c:v/>
                </c:pt>
                <c:pt idx="2">
                  <c:v>15.2</c:v>
                </c:pt>
                <c:pt idx="3">
                  <c:v>28.3</c:v>
                </c:pt>
                <c:pt idx="4">
                  <c:v>21.9</c:v>
                </c:pt>
                <c:pt idx="5">
                  <c:v/>
                </c:pt>
                <c:pt idx="6">
                  <c:v>19.4</c:v>
                </c:pt>
                <c:pt idx="7">
                  <c:v>36.8</c:v>
                </c:pt>
                <c:pt idx="8">
                  <c:v>11.1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14.4</c:v>
                </c:pt>
                <c:pt idx="1">
                  <c:v/>
                </c:pt>
                <c:pt idx="2">
                  <c:v>14.0</c:v>
                </c:pt>
                <c:pt idx="3">
                  <c:v>15.8</c:v>
                </c:pt>
                <c:pt idx="4">
                  <c:v>15.9</c:v>
                </c:pt>
                <c:pt idx="5">
                  <c:v/>
                </c:pt>
                <c:pt idx="6">
                  <c:v>17.9</c:v>
                </c:pt>
                <c:pt idx="7">
                  <c:v>26.2</c:v>
                </c:pt>
                <c:pt idx="8">
                  <c:v>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27.3</c:v>
                </c:pt>
                <c:pt idx="1">
                  <c:v/>
                </c:pt>
                <c:pt idx="2">
                  <c:v>23.9</c:v>
                </c:pt>
                <c:pt idx="3">
                  <c:v>31.0</c:v>
                </c:pt>
                <c:pt idx="4">
                  <c:v/>
                </c:pt>
                <c:pt idx="5">
                  <c:v>24.1</c:v>
                </c:pt>
                <c:pt idx="6">
                  <c:v>29.2</c:v>
                </c:pt>
                <c:pt idx="7">
                  <c:v>29.1</c:v>
                </c:pt>
                <c:pt idx="8">
                  <c:v>27.0</c:v>
                </c:pt>
                <c:pt idx="9">
                  <c:v/>
                </c:pt>
                <c:pt idx="10">
                  <c:v>31.5</c:v>
                </c:pt>
                <c:pt idx="11">
                  <c:v>24.5</c:v>
                </c:pt>
                <c:pt idx="12">
                  <c:v>27.0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27.3</c:v>
                </c:pt>
                <c:pt idx="1">
                  <c:v/>
                </c:pt>
                <c:pt idx="2">
                  <c:v>26.8</c:v>
                </c:pt>
                <c:pt idx="3">
                  <c:v>31.2</c:v>
                </c:pt>
                <c:pt idx="4">
                  <c:v>30.1</c:v>
                </c:pt>
                <c:pt idx="5">
                  <c:v/>
                </c:pt>
                <c:pt idx="6">
                  <c:v>23.6</c:v>
                </c:pt>
                <c:pt idx="7">
                  <c:v>26.4</c:v>
                </c:pt>
                <c:pt idx="8">
                  <c:v>31.9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36.5</c:v>
                </c:pt>
                <c:pt idx="1">
                  <c:v>40.9</c:v>
                </c:pt>
                <c:pt idx="2">
                  <c:v>36.5</c:v>
                </c:pt>
                <c:pt idx="3">
                  <c:v>27.3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10.3</c:v>
                </c:pt>
                <c:pt idx="1">
                  <c:v/>
                </c:pt>
                <c:pt idx="2">
                  <c:v>9.8</c:v>
                </c:pt>
                <c:pt idx="3">
                  <c:v>10.9</c:v>
                </c:pt>
                <c:pt idx="4">
                  <c:v/>
                </c:pt>
                <c:pt idx="5">
                  <c:v>13.5</c:v>
                </c:pt>
                <c:pt idx="6">
                  <c:v>10.5</c:v>
                </c:pt>
                <c:pt idx="7">
                  <c:v>9.1</c:v>
                </c:pt>
                <c:pt idx="8">
                  <c:v>7.9</c:v>
                </c:pt>
                <c:pt idx="9">
                  <c:v/>
                </c:pt>
                <c:pt idx="10">
                  <c:v>20.3</c:v>
                </c:pt>
                <c:pt idx="11">
                  <c:v>11.8</c:v>
                </c:pt>
                <c:pt idx="12">
                  <c:v>9.5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10.3</c:v>
                </c:pt>
                <c:pt idx="1">
                  <c:v/>
                </c:pt>
                <c:pt idx="2">
                  <c:v>10.7</c:v>
                </c:pt>
                <c:pt idx="3">
                  <c:v>6.7</c:v>
                </c:pt>
                <c:pt idx="4">
                  <c:v>13.0</c:v>
                </c:pt>
                <c:pt idx="5">
                  <c:v/>
                </c:pt>
                <c:pt idx="6">
                  <c:v>6.0</c:v>
                </c:pt>
                <c:pt idx="7">
                  <c:v>6.1</c:v>
                </c:pt>
                <c:pt idx="8">
                  <c:v>15.5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21.7</c:v>
                </c:pt>
                <c:pt idx="1">
                  <c:v>18.3</c:v>
                </c:pt>
                <c:pt idx="2">
                  <c:v>16.1</c:v>
                </c:pt>
                <c:pt idx="3">
                  <c:v>10.3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56.7</c:v>
                </c:pt>
                <c:pt idx="1">
                  <c:v/>
                </c:pt>
                <c:pt idx="2">
                  <c:v>52.3</c:v>
                </c:pt>
                <c:pt idx="3">
                  <c:v>61.5</c:v>
                </c:pt>
                <c:pt idx="4">
                  <c:v/>
                </c:pt>
                <c:pt idx="5">
                  <c:v>51.4</c:v>
                </c:pt>
                <c:pt idx="6">
                  <c:v>55.4</c:v>
                </c:pt>
                <c:pt idx="7">
                  <c:v>59.0</c:v>
                </c:pt>
                <c:pt idx="8">
                  <c:v>62.1</c:v>
                </c:pt>
                <c:pt idx="9">
                  <c:v/>
                </c:pt>
                <c:pt idx="10">
                  <c:v>49.0</c:v>
                </c:pt>
                <c:pt idx="11">
                  <c:v>47.6</c:v>
                </c:pt>
                <c:pt idx="12">
                  <c:v>57.8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56.7</c:v>
                </c:pt>
                <c:pt idx="1">
                  <c:v/>
                </c:pt>
                <c:pt idx="2">
                  <c:v>57.1</c:v>
                </c:pt>
                <c:pt idx="3">
                  <c:v>57.9</c:v>
                </c:pt>
                <c:pt idx="4">
                  <c:v>48.8</c:v>
                </c:pt>
                <c:pt idx="5">
                  <c:v/>
                </c:pt>
                <c:pt idx="6">
                  <c:v>57.7</c:v>
                </c:pt>
                <c:pt idx="7">
                  <c:v>54.1</c:v>
                </c:pt>
                <c:pt idx="8">
                  <c:v>57.4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60.9</c:v>
                </c:pt>
                <c:pt idx="1">
                  <c:v>63.0</c:v>
                </c:pt>
                <c:pt idx="2">
                  <c:v>62.8</c:v>
                </c:pt>
                <c:pt idx="3">
                  <c:v>63.2</c:v>
                </c:pt>
                <c:pt idx="4">
                  <c:v>56.7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65.4</c:v>
                </c:pt>
                <c:pt idx="1">
                  <c:v/>
                </c:pt>
                <c:pt idx="2">
                  <c:v>59.4</c:v>
                </c:pt>
                <c:pt idx="3">
                  <c:v>72.0</c:v>
                </c:pt>
                <c:pt idx="4">
                  <c:v/>
                </c:pt>
                <c:pt idx="5">
                  <c:v>68.3</c:v>
                </c:pt>
                <c:pt idx="6">
                  <c:v>66.5</c:v>
                </c:pt>
                <c:pt idx="7">
                  <c:v>64.8</c:v>
                </c:pt>
                <c:pt idx="8">
                  <c:v>62.4</c:v>
                </c:pt>
                <c:pt idx="9">
                  <c:v/>
                </c:pt>
                <c:pt idx="10">
                  <c:v>61.2</c:v>
                </c:pt>
                <c:pt idx="11">
                  <c:v>57.8</c:v>
                </c:pt>
                <c:pt idx="12">
                  <c:v>65.7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65.4</c:v>
                </c:pt>
                <c:pt idx="1">
                  <c:v/>
                </c:pt>
                <c:pt idx="2">
                  <c:v>65.5</c:v>
                </c:pt>
                <c:pt idx="3">
                  <c:v>65.2</c:v>
                </c:pt>
                <c:pt idx="4">
                  <c:v>66.0</c:v>
                </c:pt>
                <c:pt idx="5">
                  <c:v/>
                </c:pt>
                <c:pt idx="6">
                  <c:v>59.4</c:v>
                </c:pt>
                <c:pt idx="7">
                  <c:v>55.1</c:v>
                </c:pt>
                <c:pt idx="8">
                  <c:v>73.8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53.3</c:v>
                </c:pt>
                <c:pt idx="1">
                  <c:v>57.1</c:v>
                </c:pt>
                <c:pt idx="2">
                  <c:v>56.7</c:v>
                </c:pt>
                <c:pt idx="3">
                  <c:v>65.4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37.7</c:v>
                </c:pt>
                <c:pt idx="1">
                  <c:v/>
                </c:pt>
                <c:pt idx="2">
                  <c:v>35.7</c:v>
                </c:pt>
                <c:pt idx="3">
                  <c:v>40.2</c:v>
                </c:pt>
                <c:pt idx="4">
                  <c:v/>
                </c:pt>
                <c:pt idx="5">
                  <c:v>51.8</c:v>
                </c:pt>
                <c:pt idx="6">
                  <c:v>39.8</c:v>
                </c:pt>
                <c:pt idx="7">
                  <c:v>32.0</c:v>
                </c:pt>
                <c:pt idx="8">
                  <c:v>26.2</c:v>
                </c:pt>
                <c:pt idx="9">
                  <c:v/>
                </c:pt>
                <c:pt idx="10">
                  <c:v>40.8</c:v>
                </c:pt>
                <c:pt idx="11">
                  <c:v>35.7</c:v>
                </c:pt>
                <c:pt idx="12">
                  <c:v>37.1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37.7</c:v>
                </c:pt>
                <c:pt idx="1">
                  <c:v/>
                </c:pt>
                <c:pt idx="2">
                  <c:v>38.4</c:v>
                </c:pt>
                <c:pt idx="3">
                  <c:v>29.7</c:v>
                </c:pt>
                <c:pt idx="4">
                  <c:v>46.1</c:v>
                </c:pt>
                <c:pt idx="5">
                  <c:v/>
                </c:pt>
                <c:pt idx="6">
                  <c:v>23.6</c:v>
                </c:pt>
                <c:pt idx="7">
                  <c:v>18.1</c:v>
                </c:pt>
                <c:pt idx="8">
                  <c:v>55.6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41.0</c:v>
                </c:pt>
                <c:pt idx="1">
                  <c:v>42.9</c:v>
                </c:pt>
                <c:pt idx="2">
                  <c:v>37.3</c:v>
                </c:pt>
                <c:pt idx="3">
                  <c:v>37.7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83.6</c:v>
                </c:pt>
                <c:pt idx="1">
                  <c:v/>
                </c:pt>
                <c:pt idx="2">
                  <c:v>80.3</c:v>
                </c:pt>
                <c:pt idx="3">
                  <c:v>87.6</c:v>
                </c:pt>
                <c:pt idx="4">
                  <c:v/>
                </c:pt>
                <c:pt idx="5">
                  <c:v>83.4</c:v>
                </c:pt>
                <c:pt idx="6">
                  <c:v>84.5</c:v>
                </c:pt>
                <c:pt idx="7">
                  <c:v>84.0</c:v>
                </c:pt>
                <c:pt idx="8">
                  <c:v>83.2</c:v>
                </c:pt>
                <c:pt idx="9">
                  <c:v/>
                </c:pt>
                <c:pt idx="10">
                  <c:v>79.2</c:v>
                </c:pt>
                <c:pt idx="11">
                  <c:v>75.6</c:v>
                </c:pt>
                <c:pt idx="12">
                  <c:v>84.5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16.0</c:v>
                </c:pt>
                <c:pt idx="1">
                  <c:v>14.4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83.6</c:v>
                </c:pt>
                <c:pt idx="1">
                  <c:v/>
                </c:pt>
                <c:pt idx="2">
                  <c:v>84.6</c:v>
                </c:pt>
                <c:pt idx="3">
                  <c:v>80.7</c:v>
                </c:pt>
                <c:pt idx="4">
                  <c:v>73.9</c:v>
                </c:pt>
                <c:pt idx="5">
                  <c:v/>
                </c:pt>
                <c:pt idx="6">
                  <c:v>82.9</c:v>
                </c:pt>
                <c:pt idx="7">
                  <c:v>75.5</c:v>
                </c:pt>
                <c:pt idx="8">
                  <c:v>86.7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77.7</c:v>
                </c:pt>
                <c:pt idx="1">
                  <c:v>81.4</c:v>
                </c:pt>
                <c:pt idx="2">
                  <c:v>80.5</c:v>
                </c:pt>
                <c:pt idx="3">
                  <c:v>83.6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5.0</c:v>
                </c:pt>
                <c:pt idx="1">
                  <c:v/>
                </c:pt>
                <c:pt idx="2">
                  <c:v>6.8</c:v>
                </c:pt>
                <c:pt idx="3">
                  <c:v>3.0</c:v>
                </c:pt>
                <c:pt idx="4">
                  <c:v/>
                </c:pt>
                <c:pt idx="5">
                  <c:v>4.6</c:v>
                </c:pt>
                <c:pt idx="6">
                  <c:v>4.2</c:v>
                </c:pt>
                <c:pt idx="7">
                  <c:v>5.0</c:v>
                </c:pt>
                <c:pt idx="8">
                  <c:v>5.7</c:v>
                </c:pt>
                <c:pt idx="9">
                  <c:v/>
                </c:pt>
                <c:pt idx="10">
                  <c:v>12.3</c:v>
                </c:pt>
                <c:pt idx="11">
                  <c:v>10.4</c:v>
                </c:pt>
                <c:pt idx="12">
                  <c:v>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5.0</c:v>
                </c:pt>
                <c:pt idx="1">
                  <c:v/>
                </c:pt>
                <c:pt idx="2">
                  <c:v>4.9</c:v>
                </c:pt>
                <c:pt idx="3">
                  <c:v>3.9</c:v>
                </c:pt>
                <c:pt idx="4">
                  <c:v>9.7</c:v>
                </c:pt>
                <c:pt idx="5">
                  <c:v/>
                </c:pt>
                <c:pt idx="6">
                  <c:v>6.3</c:v>
                </c:pt>
                <c:pt idx="7">
                  <c:v>9.1</c:v>
                </c:pt>
                <c:pt idx="8">
                  <c:v>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7.3</c:v>
                </c:pt>
                <c:pt idx="1">
                  <c:v>8.1</c:v>
                </c:pt>
                <c:pt idx="2">
                  <c:v>6.3</c:v>
                </c:pt>
                <c:pt idx="3">
                  <c:v>5.0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90.9</c:v>
                </c:pt>
                <c:pt idx="1">
                  <c:v/>
                </c:pt>
                <c:pt idx="2">
                  <c:v>89.3</c:v>
                </c:pt>
                <c:pt idx="3">
                  <c:v>93.0</c:v>
                </c:pt>
                <c:pt idx="4">
                  <c:v/>
                </c:pt>
                <c:pt idx="5">
                  <c:v>91.7</c:v>
                </c:pt>
                <c:pt idx="6">
                  <c:v>92.5</c:v>
                </c:pt>
                <c:pt idx="7">
                  <c:v>91.4</c:v>
                </c:pt>
                <c:pt idx="8">
                  <c:v>88.7</c:v>
                </c:pt>
                <c:pt idx="9">
                  <c:v/>
                </c:pt>
                <c:pt idx="10">
                  <c:v>86.1</c:v>
                </c:pt>
                <c:pt idx="11">
                  <c:v>82.7</c:v>
                </c:pt>
                <c:pt idx="12">
                  <c:v>91.7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90.9</c:v>
                </c:pt>
                <c:pt idx="1">
                  <c:v/>
                </c:pt>
                <c:pt idx="2">
                  <c:v>91.4</c:v>
                </c:pt>
                <c:pt idx="3">
                  <c:v>90.6</c:v>
                </c:pt>
                <c:pt idx="4">
                  <c:v>85.8</c:v>
                </c:pt>
                <c:pt idx="5">
                  <c:v/>
                </c:pt>
                <c:pt idx="6">
                  <c:v>89.4</c:v>
                </c:pt>
                <c:pt idx="7">
                  <c:v>85.3</c:v>
                </c:pt>
                <c:pt idx="8">
                  <c:v>94.2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88.7</c:v>
                </c:pt>
                <c:pt idx="1">
                  <c:v>89.3</c:v>
                </c:pt>
                <c:pt idx="2">
                  <c:v>89.1</c:v>
                </c:pt>
                <c:pt idx="3">
                  <c:v>90.9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78.5</c:v>
                </c:pt>
                <c:pt idx="1">
                  <c:v/>
                </c:pt>
                <c:pt idx="2">
                  <c:v>77.1</c:v>
                </c:pt>
                <c:pt idx="3">
                  <c:v>80.4</c:v>
                </c:pt>
                <c:pt idx="4">
                  <c:v/>
                </c:pt>
                <c:pt idx="5">
                  <c:v>84.6</c:v>
                </c:pt>
                <c:pt idx="6">
                  <c:v>81.2</c:v>
                </c:pt>
                <c:pt idx="7">
                  <c:v>77.6</c:v>
                </c:pt>
                <c:pt idx="8">
                  <c:v>70.4</c:v>
                </c:pt>
                <c:pt idx="9">
                  <c:v/>
                </c:pt>
                <c:pt idx="10">
                  <c:v>77.8</c:v>
                </c:pt>
                <c:pt idx="11">
                  <c:v>73.7</c:v>
                </c:pt>
                <c:pt idx="12">
                  <c:v>78.7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78.5</c:v>
                </c:pt>
                <c:pt idx="1">
                  <c:v/>
                </c:pt>
                <c:pt idx="2">
                  <c:v>80.1</c:v>
                </c:pt>
                <c:pt idx="3">
                  <c:v>68.6</c:v>
                </c:pt>
                <c:pt idx="4">
                  <c:v>74.8</c:v>
                </c:pt>
                <c:pt idx="5">
                  <c:v/>
                </c:pt>
                <c:pt idx="6">
                  <c:v>72.1</c:v>
                </c:pt>
                <c:pt idx="7">
                  <c:v>56.7</c:v>
                </c:pt>
                <c:pt idx="8">
                  <c:v>88.9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82.4</c:v>
                </c:pt>
                <c:pt idx="1">
                  <c:v>83.0</c:v>
                </c:pt>
                <c:pt idx="2">
                  <c:v>78.8</c:v>
                </c:pt>
                <c:pt idx="3">
                  <c:v>78.5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95.5</c:v>
                </c:pt>
                <c:pt idx="1">
                  <c:v/>
                </c:pt>
                <c:pt idx="2">
                  <c:v>94.5</c:v>
                </c:pt>
                <c:pt idx="3">
                  <c:v>96.8</c:v>
                </c:pt>
                <c:pt idx="4">
                  <c:v/>
                </c:pt>
                <c:pt idx="5">
                  <c:v>95.3</c:v>
                </c:pt>
                <c:pt idx="6">
                  <c:v>95.7</c:v>
                </c:pt>
                <c:pt idx="7">
                  <c:v>95.9</c:v>
                </c:pt>
                <c:pt idx="8">
                  <c:v>95.7</c:v>
                </c:pt>
                <c:pt idx="9">
                  <c:v/>
                </c:pt>
                <c:pt idx="10">
                  <c:v>87.8</c:v>
                </c:pt>
                <c:pt idx="11">
                  <c:v>88.2</c:v>
                </c:pt>
                <c:pt idx="12">
                  <c:v>96.4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95.5</c:v>
                </c:pt>
                <c:pt idx="1">
                  <c:v/>
                </c:pt>
                <c:pt idx="2">
                  <c:v>96.1</c:v>
                </c:pt>
                <c:pt idx="3">
                  <c:v>94.5</c:v>
                </c:pt>
                <c:pt idx="4">
                  <c:v>89.1</c:v>
                </c:pt>
                <c:pt idx="5">
                  <c:v/>
                </c:pt>
                <c:pt idx="6">
                  <c:v>95.5</c:v>
                </c:pt>
                <c:pt idx="7">
                  <c:v>90.9</c:v>
                </c:pt>
                <c:pt idx="8">
                  <c:v>96.9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94.1</c:v>
                </c:pt>
                <c:pt idx="1">
                  <c:v>94.9</c:v>
                </c:pt>
                <c:pt idx="2">
                  <c:v>94.2</c:v>
                </c:pt>
                <c:pt idx="3">
                  <c:v>95.5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31.6</c:v>
                </c:pt>
                <c:pt idx="1">
                  <c:v/>
                </c:pt>
                <c:pt idx="2">
                  <c:v>32.7</c:v>
                </c:pt>
                <c:pt idx="3">
                  <c:v>30.1</c:v>
                </c:pt>
                <c:pt idx="4">
                  <c:v/>
                </c:pt>
                <c:pt idx="5">
                  <c:v>24.6</c:v>
                </c:pt>
                <c:pt idx="6">
                  <c:v>27.0</c:v>
                </c:pt>
                <c:pt idx="7">
                  <c:v>35.1</c:v>
                </c:pt>
                <c:pt idx="8">
                  <c:v>40.0</c:v>
                </c:pt>
                <c:pt idx="9">
                  <c:v/>
                </c:pt>
                <c:pt idx="10">
                  <c:v>31.2</c:v>
                </c:pt>
                <c:pt idx="11">
                  <c:v>36.5</c:v>
                </c:pt>
                <c:pt idx="12">
                  <c:v>31.6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31.6</c:v>
                </c:pt>
                <c:pt idx="1">
                  <c:v/>
                </c:pt>
                <c:pt idx="2">
                  <c:v>31.2</c:v>
                </c:pt>
                <c:pt idx="3">
                  <c:v>35.1</c:v>
                </c:pt>
                <c:pt idx="4">
                  <c:v>30.6</c:v>
                </c:pt>
                <c:pt idx="5">
                  <c:v/>
                </c:pt>
                <c:pt idx="6">
                  <c:v>38.7</c:v>
                </c:pt>
                <c:pt idx="7">
                  <c:v>46.3</c:v>
                </c:pt>
                <c:pt idx="8">
                  <c:v>21.7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2.8</c:v>
                </c:pt>
                <c:pt idx="1">
                  <c:v/>
                </c:pt>
                <c:pt idx="2">
                  <c:v>4.0</c:v>
                </c:pt>
                <c:pt idx="3">
                  <c:v>1.4</c:v>
                </c:pt>
                <c:pt idx="4">
                  <c:v/>
                </c:pt>
                <c:pt idx="5">
                  <c:v>2.1</c:v>
                </c:pt>
                <c:pt idx="6">
                  <c:v>2.4</c:v>
                </c:pt>
                <c:pt idx="7">
                  <c:v>3.1</c:v>
                </c:pt>
                <c:pt idx="8">
                  <c:v>3.3</c:v>
                </c:pt>
                <c:pt idx="9">
                  <c:v/>
                </c:pt>
                <c:pt idx="10">
                  <c:v>5.7</c:v>
                </c:pt>
                <c:pt idx="11">
                  <c:v>6.7</c:v>
                </c:pt>
                <c:pt idx="12">
                  <c:v>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41.5</c:v>
                </c:pt>
                <c:pt idx="1">
                  <c:v>37.6</c:v>
                </c:pt>
                <c:pt idx="2">
                  <c:v>38.9</c:v>
                </c:pt>
                <c:pt idx="3">
                  <c:v>31.6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39.0</c:v>
                </c:pt>
                <c:pt idx="1">
                  <c:v/>
                </c:pt>
                <c:pt idx="2">
                  <c:v>40.3</c:v>
                </c:pt>
                <c:pt idx="3">
                  <c:v>37.2</c:v>
                </c:pt>
                <c:pt idx="4">
                  <c:v/>
                </c:pt>
                <c:pt idx="5">
                  <c:v>25.4</c:v>
                </c:pt>
                <c:pt idx="6">
                  <c:v>35.2</c:v>
                </c:pt>
                <c:pt idx="7">
                  <c:v>45.3</c:v>
                </c:pt>
                <c:pt idx="8">
                  <c:v>50.6</c:v>
                </c:pt>
                <c:pt idx="9">
                  <c:v/>
                </c:pt>
                <c:pt idx="10">
                  <c:v>37.7</c:v>
                </c:pt>
                <c:pt idx="11">
                  <c:v>48.5</c:v>
                </c:pt>
                <c:pt idx="12">
                  <c:v>39.1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39.0</c:v>
                </c:pt>
                <c:pt idx="1">
                  <c:v/>
                </c:pt>
                <c:pt idx="2">
                  <c:v>38.8</c:v>
                </c:pt>
                <c:pt idx="3">
                  <c:v>41.7</c:v>
                </c:pt>
                <c:pt idx="4">
                  <c:v>35.3</c:v>
                </c:pt>
                <c:pt idx="5">
                  <c:v/>
                </c:pt>
                <c:pt idx="6">
                  <c:v>53.5</c:v>
                </c:pt>
                <c:pt idx="7">
                  <c:v>59.2</c:v>
                </c:pt>
                <c:pt idx="8">
                  <c:v>20.3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41.5</c:v>
                </c:pt>
                <c:pt idx="1">
                  <c:v>43.8</c:v>
                </c:pt>
                <c:pt idx="2">
                  <c:v>47.7</c:v>
                </c:pt>
                <c:pt idx="3">
                  <c:v>47.1</c:v>
                </c:pt>
                <c:pt idx="4">
                  <c:v>41.6</c:v>
                </c:pt>
                <c:pt idx="5">
                  <c:v>41.4</c:v>
                </c:pt>
                <c:pt idx="6">
                  <c:v>39.0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10.0</c:v>
                </c:pt>
                <c:pt idx="1">
                  <c:v/>
                </c:pt>
                <c:pt idx="2">
                  <c:v>11.1</c:v>
                </c:pt>
                <c:pt idx="3">
                  <c:v>8.7</c:v>
                </c:pt>
                <c:pt idx="4">
                  <c:v/>
                </c:pt>
                <c:pt idx="5">
                  <c:v>9.0</c:v>
                </c:pt>
                <c:pt idx="6">
                  <c:v>9.0</c:v>
                </c:pt>
                <c:pt idx="7">
                  <c:v>10.7</c:v>
                </c:pt>
                <c:pt idx="8">
                  <c:v>10.9</c:v>
                </c:pt>
                <c:pt idx="9">
                  <c:v/>
                </c:pt>
                <c:pt idx="10">
                  <c:v>15.3</c:v>
                </c:pt>
                <c:pt idx="11">
                  <c:v>14.9</c:v>
                </c:pt>
                <c:pt idx="12">
                  <c:v>9.6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10.0</c:v>
                </c:pt>
                <c:pt idx="1">
                  <c:v/>
                </c:pt>
                <c:pt idx="2">
                  <c:v>9.2</c:v>
                </c:pt>
                <c:pt idx="3">
                  <c:v>14.2</c:v>
                </c:pt>
                <c:pt idx="4">
                  <c:v>13.3</c:v>
                </c:pt>
                <c:pt idx="5">
                  <c:v/>
                </c:pt>
                <c:pt idx="6">
                  <c:v>12.0</c:v>
                </c:pt>
                <c:pt idx="7">
                  <c:v>20.4</c:v>
                </c:pt>
                <c:pt idx="8">
                  <c:v>6.1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19.2</c:v>
                </c:pt>
                <c:pt idx="1">
                  <c:v>17.1</c:v>
                </c:pt>
                <c:pt idx="2">
                  <c:v>14.7</c:v>
                </c:pt>
                <c:pt idx="3">
                  <c:v>13.5</c:v>
                </c:pt>
                <c:pt idx="4">
                  <c:v>10.0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83.4</c:v>
                </c:pt>
                <c:pt idx="1">
                  <c:v/>
                </c:pt>
                <c:pt idx="2">
                  <c:v>82.7</c:v>
                </c:pt>
                <c:pt idx="3">
                  <c:v>84.5</c:v>
                </c:pt>
                <c:pt idx="4">
                  <c:v/>
                </c:pt>
                <c:pt idx="5">
                  <c:v>80.6</c:v>
                </c:pt>
                <c:pt idx="6">
                  <c:v>83.3</c:v>
                </c:pt>
                <c:pt idx="7">
                  <c:v>85.3</c:v>
                </c:pt>
                <c:pt idx="8">
                  <c:v>85.2</c:v>
                </c:pt>
                <c:pt idx="9">
                  <c:v/>
                </c:pt>
                <c:pt idx="10">
                  <c:v>71.5</c:v>
                </c:pt>
                <c:pt idx="11">
                  <c:v>79.8</c:v>
                </c:pt>
                <c:pt idx="12">
                  <c:v>84.0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83.4</c:v>
                </c:pt>
                <c:pt idx="1">
                  <c:v/>
                </c:pt>
                <c:pt idx="2">
                  <c:v>84.5</c:v>
                </c:pt>
                <c:pt idx="3">
                  <c:v>79.4</c:v>
                </c:pt>
                <c:pt idx="4">
                  <c:v>73.6</c:v>
                </c:pt>
                <c:pt idx="5">
                  <c:v/>
                </c:pt>
                <c:pt idx="6">
                  <c:v>85.3</c:v>
                </c:pt>
                <c:pt idx="7">
                  <c:v>78.6</c:v>
                </c:pt>
                <c:pt idx="8">
                  <c:v>83.0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79.5</c:v>
                </c:pt>
                <c:pt idx="1">
                  <c:v>83.4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76.3</c:v>
                </c:pt>
                <c:pt idx="1">
                  <c:v/>
                </c:pt>
                <c:pt idx="2">
                  <c:v>76.1</c:v>
                </c:pt>
                <c:pt idx="3">
                  <c:v>76.8</c:v>
                </c:pt>
                <c:pt idx="4">
                  <c:v/>
                </c:pt>
                <c:pt idx="5">
                  <c:v>73.3</c:v>
                </c:pt>
                <c:pt idx="6">
                  <c:v>77.2</c:v>
                </c:pt>
                <c:pt idx="7">
                  <c:v>78.2</c:v>
                </c:pt>
                <c:pt idx="8">
                  <c:v>77.2</c:v>
                </c:pt>
                <c:pt idx="9">
                  <c:v/>
                </c:pt>
                <c:pt idx="10">
                  <c:v>66.9</c:v>
                </c:pt>
                <c:pt idx="11">
                  <c:v>73.8</c:v>
                </c:pt>
                <c:pt idx="12">
                  <c:v>76.8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76.3</c:v>
                </c:pt>
                <c:pt idx="1">
                  <c:v/>
                </c:pt>
                <c:pt idx="2">
                  <c:v>77.8</c:v>
                </c:pt>
                <c:pt idx="3">
                  <c:v>70.4</c:v>
                </c:pt>
                <c:pt idx="4">
                  <c:v>65.5</c:v>
                </c:pt>
                <c:pt idx="5">
                  <c:v/>
                </c:pt>
                <c:pt idx="6">
                  <c:v>78.9</c:v>
                </c:pt>
                <c:pt idx="7">
                  <c:v>70.5</c:v>
                </c:pt>
                <c:pt idx="8">
                  <c:v>75.2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71.1</c:v>
                </c:pt>
                <c:pt idx="1">
                  <c:v>76.3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59.4</c:v>
                </c:pt>
                <c:pt idx="1">
                  <c:v/>
                </c:pt>
                <c:pt idx="2">
                  <c:v>58.9</c:v>
                </c:pt>
                <c:pt idx="3">
                  <c:v>60.3</c:v>
                </c:pt>
                <c:pt idx="4">
                  <c:v/>
                </c:pt>
                <c:pt idx="5">
                  <c:v>57.1</c:v>
                </c:pt>
                <c:pt idx="6">
                  <c:v>60.0</c:v>
                </c:pt>
                <c:pt idx="7">
                  <c:v>60.7</c:v>
                </c:pt>
                <c:pt idx="8">
                  <c:v>60.4</c:v>
                </c:pt>
                <c:pt idx="9">
                  <c:v/>
                </c:pt>
                <c:pt idx="10">
                  <c:v>53.5</c:v>
                </c:pt>
                <c:pt idx="11">
                  <c:v>60.7</c:v>
                </c:pt>
                <c:pt idx="12">
                  <c:v>59.4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59.4</c:v>
                </c:pt>
                <c:pt idx="1">
                  <c:v/>
                </c:pt>
                <c:pt idx="2">
                  <c:v>60.7</c:v>
                </c:pt>
                <c:pt idx="3">
                  <c:v>54.3</c:v>
                </c:pt>
                <c:pt idx="4">
                  <c:v>49.7</c:v>
                </c:pt>
                <c:pt idx="5">
                  <c:v/>
                </c:pt>
                <c:pt idx="6">
                  <c:v>62.2</c:v>
                </c:pt>
                <c:pt idx="7">
                  <c:v>55.4</c:v>
                </c:pt>
                <c:pt idx="8">
                  <c:v>57.9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53.9</c:v>
                </c:pt>
                <c:pt idx="1">
                  <c:v>59.4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2.8</c:v>
                </c:pt>
                <c:pt idx="1">
                  <c:v/>
                </c:pt>
                <c:pt idx="2">
                  <c:v>2.5</c:v>
                </c:pt>
                <c:pt idx="3">
                  <c:v>4.1</c:v>
                </c:pt>
                <c:pt idx="4">
                  <c:v>5.7</c:v>
                </c:pt>
                <c:pt idx="5">
                  <c:v/>
                </c:pt>
                <c:pt idx="6">
                  <c:v>3.6</c:v>
                </c:pt>
                <c:pt idx="7">
                  <c:v>8.8</c:v>
                </c:pt>
                <c:pt idx="8">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3.6</c:v>
                </c:pt>
                <c:pt idx="1">
                  <c:v>2.8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6.9</c:v>
                </c:pt>
                <c:pt idx="1">
                  <c:v/>
                </c:pt>
                <c:pt idx="2">
                  <c:v>4.8</c:v>
                </c:pt>
                <c:pt idx="3">
                  <c:v>8.8</c:v>
                </c:pt>
                <c:pt idx="4">
                  <c:v/>
                </c:pt>
                <c:pt idx="5">
                  <c:v>6.6</c:v>
                </c:pt>
                <c:pt idx="6">
                  <c:v>7.3</c:v>
                </c:pt>
                <c:pt idx="7">
                  <c:v>7.3</c:v>
                </c:pt>
                <c:pt idx="8">
                  <c:v>5.7</c:v>
                </c:pt>
                <c:pt idx="9">
                  <c:v/>
                </c:pt>
                <c:pt idx="10">
                  <c:v>12.0</c:v>
                </c:pt>
                <c:pt idx="11">
                  <c:v>13.1</c:v>
                </c:pt>
                <c:pt idx="12">
                  <c:v>6.1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6.9</c:v>
                </c:pt>
                <c:pt idx="1">
                  <c:v/>
                </c:pt>
                <c:pt idx="2">
                  <c:v>5.8</c:v>
                </c:pt>
                <c:pt idx="3">
                  <c:v>12.0</c:v>
                </c:pt>
                <c:pt idx="4">
                  <c:v>11.6</c:v>
                </c:pt>
                <c:pt idx="5">
                  <c:v/>
                </c:pt>
                <c:pt idx="6">
                  <c:v>7.5</c:v>
                </c:pt>
                <c:pt idx="7">
                  <c:v>16.6</c:v>
                </c:pt>
                <c:pt idx="8">
                  <c:v>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3.9</c:v>
                </c:pt>
                <c:pt idx="1">
                  <c:v>2.7</c:v>
                </c:pt>
                <c:pt idx="2">
                  <c:v/>
                </c:pt>
                <c:pt idx="3">
                  <c:v/>
                </c:pt>
                <c:pt idx="4">
                  <c:v/>
                </c:pt>
                <c:pt idx="5">
                  <c:v>2.8</c:v>
                </c:pt>
                <c:pt idx="6">
                  <c:v>5.9</c:v>
                </c:pt>
                <c:pt idx="7">
                  <c:v>4.5</c:v>
                </c:pt>
                <c:pt idx="8">
                  <c:v>4.5</c:v>
                </c:pt>
                <c:pt idx="9">
                  <c:v>4.9</c:v>
                </c:pt>
                <c:pt idx="10">
                  <c:v>5.7</c:v>
                </c:pt>
                <c:pt idx="11">
                  <c:v>5.4</c:v>
                </c:pt>
                <c:pt idx="12">
                  <c:v>5.2</c:v>
                </c:pt>
                <c:pt idx="13">
                  <c:v>6.9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6.4</c:v>
                </c:pt>
                <c:pt idx="1">
                  <c:v/>
                </c:pt>
                <c:pt idx="2">
                  <c:v>7.0</c:v>
                </c:pt>
                <c:pt idx="3">
                  <c:v>5.5</c:v>
                </c:pt>
                <c:pt idx="4">
                  <c:v/>
                </c:pt>
                <c:pt idx="5">
                  <c:v>8.1</c:v>
                </c:pt>
                <c:pt idx="6">
                  <c:v>6.8</c:v>
                </c:pt>
                <c:pt idx="7">
                  <c:v>5.8</c:v>
                </c:pt>
                <c:pt idx="8">
                  <c:v>4.0</c:v>
                </c:pt>
                <c:pt idx="9">
                  <c:v/>
                </c:pt>
                <c:pt idx="10">
                  <c:v>13.5</c:v>
                </c:pt>
                <c:pt idx="11">
                  <c:v>12.7</c:v>
                </c:pt>
                <c:pt idx="12">
                  <c:v>5.5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6.4</c:v>
                </c:pt>
                <c:pt idx="1">
                  <c:v/>
                </c:pt>
                <c:pt idx="2">
                  <c:v>5.7</c:v>
                </c:pt>
                <c:pt idx="3">
                  <c:v>8.8</c:v>
                </c:pt>
                <c:pt idx="4">
                  <c:v>11.1</c:v>
                </c:pt>
                <c:pt idx="5">
                  <c:v/>
                </c:pt>
                <c:pt idx="6">
                  <c:v>7.5</c:v>
                </c:pt>
                <c:pt idx="7">
                  <c:v>14.6</c:v>
                </c:pt>
                <c:pt idx="8">
                  <c:v>3.6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6.7</c:v>
                </c:pt>
                <c:pt idx="1">
                  <c:v>6.4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c:v>
                </c:pt>
                <c:pt idx="1">
                  <c:v/>
                </c:pt>
                <c:pt idx="2">
                  <c:v>11.2</c:v>
                </c:pt>
                <c:pt idx="3">
                  <c:v>4.1</c:v>
                </c:pt>
                <c:pt idx="4">
                  <c:v/>
                </c:pt>
                <c:pt idx="5">
                  <c:v>10.9</c:v>
                </c:pt>
                <c:pt idx="6">
                  <c:v>8.4</c:v>
                </c:pt>
                <c:pt idx="7">
                  <c:v>6.4</c:v>
                </c:pt>
                <c:pt idx="8">
                  <c:v>4.6</c:v>
                </c:pt>
                <c:pt idx="9">
                  <c:v/>
                </c:pt>
                <c:pt idx="10">
                  <c:v>15.5</c:v>
                </c:pt>
                <c:pt idx="11">
                  <c:v>16.8</c:v>
                </c:pt>
                <c:pt idx="12">
                  <c:v>6.9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7.9</c:v>
                </c:pt>
                <c:pt idx="1">
                  <c:v/>
                </c:pt>
                <c:pt idx="2">
                  <c:v>7.4</c:v>
                </c:pt>
                <c:pt idx="3">
                  <c:v>8.4</c:v>
                </c:pt>
                <c:pt idx="4">
                  <c:v>12.8</c:v>
                </c:pt>
                <c:pt idx="5">
                  <c:v/>
                </c:pt>
                <c:pt idx="6">
                  <c:v>9.9</c:v>
                </c:pt>
                <c:pt idx="7">
                  <c:v>16.1</c:v>
                </c:pt>
                <c:pt idx="8">
                  <c:v>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6.7</c:v>
                </c:pt>
                <c:pt idx="1">
                  <c:v/>
                </c:pt>
                <c:pt idx="2">
                  <c:v>3.0</c:v>
                </c:pt>
                <c:pt idx="3">
                  <c:v>10.6</c:v>
                </c:pt>
                <c:pt idx="4">
                  <c:v/>
                </c:pt>
                <c:pt idx="5">
                  <c:v>4.1</c:v>
                </c:pt>
                <c:pt idx="6">
                  <c:v>5.3</c:v>
                </c:pt>
                <c:pt idx="7">
                  <c:v>7.8</c:v>
                </c:pt>
                <c:pt idx="8">
                  <c:v>9.4</c:v>
                </c:pt>
                <c:pt idx="9">
                  <c:v/>
                </c:pt>
                <c:pt idx="10">
                  <c:v>7.9</c:v>
                </c:pt>
                <c:pt idx="11">
                  <c:v>12.5</c:v>
                </c:pt>
                <c:pt idx="12">
                  <c:v>6.4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6.7</c:v>
                </c:pt>
                <c:pt idx="1">
                  <c:v/>
                </c:pt>
                <c:pt idx="2">
                  <c:v>5.1</c:v>
                </c:pt>
                <c:pt idx="3">
                  <c:v>17.4</c:v>
                </c:pt>
                <c:pt idx="4">
                  <c:v>10.4</c:v>
                </c:pt>
                <c:pt idx="5">
                  <c:v/>
                </c:pt>
                <c:pt idx="6">
                  <c:v>9.2</c:v>
                </c:pt>
                <c:pt idx="7">
                  <c:v>30.4</c:v>
                </c:pt>
                <c:pt idx="8">
                  <c:v>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2011</c:v>
                </c:pt>
                <c:pt idx="5">
                  <c:v>2013</c:v>
                </c:pt>
                <c:pt idx="6">
                  <c:v>2015</c:v>
                </c:pt>
                <c:pt idx="7">
                  <c:v>2017</c:v>
                </c:pt>
                <c:pt idx="8">
                  <c:v>2019</c:v>
                </c:pt>
              </c:numCache>
            </c:numRef>
          </c:cat>
          <c:val>
            <c:numRef>
              <c:f>Sheet1!$B$2:$B$10</c:f>
              <c:numCache>
                <c:formatCode>General</c:formatCode>
                <c:ptCount val="15"/>
                <c:pt idx="0">
                  <c:v>5.4</c:v>
                </c:pt>
                <c:pt idx="1">
                  <c:v>5.2</c:v>
                </c:pt>
                <c:pt idx="2">
                  <c:v>7.2</c:v>
                </c:pt>
                <c:pt idx="3">
                  <c:v>7.0</c:v>
                </c:pt>
                <c:pt idx="4">
                  <c:v>6.1</c:v>
                </c:pt>
                <c:pt idx="5">
                  <c:v>5.7</c:v>
                </c:pt>
                <c:pt idx="6">
                  <c:v>6.3</c:v>
                </c:pt>
                <c:pt idx="7">
                  <c:v>5.8</c:v>
                </c:pt>
                <c:pt idx="8">
                  <c:v>6.7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10.1</c:v>
                </c:pt>
                <c:pt idx="1">
                  <c:v/>
                </c:pt>
                <c:pt idx="2">
                  <c:v>3.9</c:v>
                </c:pt>
                <c:pt idx="3">
                  <c:v>16.7</c:v>
                </c:pt>
                <c:pt idx="4">
                  <c:v/>
                </c:pt>
                <c:pt idx="5">
                  <c:v>8.2</c:v>
                </c:pt>
                <c:pt idx="6">
                  <c:v>9.6</c:v>
                </c:pt>
                <c:pt idx="7">
                  <c:v>10.9</c:v>
                </c:pt>
                <c:pt idx="8">
                  <c:v>11.3</c:v>
                </c:pt>
                <c:pt idx="9">
                  <c:v/>
                </c:pt>
                <c:pt idx="10">
                  <c:v>9.7</c:v>
                </c:pt>
                <c:pt idx="11">
                  <c:v>16.2</c:v>
                </c:pt>
                <c:pt idx="12">
                  <c:v>10.0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10.1</c:v>
                </c:pt>
                <c:pt idx="1">
                  <c:v/>
                </c:pt>
                <c:pt idx="2">
                  <c:v>8.1</c:v>
                </c:pt>
                <c:pt idx="3">
                  <c:v>21.6</c:v>
                </c:pt>
                <c:pt idx="4">
                  <c:v>17.1</c:v>
                </c:pt>
                <c:pt idx="5">
                  <c:v/>
                </c:pt>
                <c:pt idx="6">
                  <c:v>13.7</c:v>
                </c:pt>
                <c:pt idx="7">
                  <c:v>34.8</c:v>
                </c:pt>
                <c:pt idx="8">
                  <c:v>3.1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9.5</c:v>
                </c:pt>
                <c:pt idx="1">
                  <c:v>10.1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c:v>
                </c:pt>
                <c:pt idx="1">
                  <c:v/>
                </c:pt>
                <c:pt idx="2">
                  <c:v>3.2</c:v>
                </c:pt>
                <c:pt idx="3">
                  <c:v>12.3</c:v>
                </c:pt>
                <c:pt idx="4">
                  <c:v/>
                </c:pt>
                <c:pt idx="5">
                  <c:v>6.6</c:v>
                </c:pt>
                <c:pt idx="6">
                  <c:v>7.3</c:v>
                </c:pt>
                <c:pt idx="7">
                  <c:v>8.1</c:v>
                </c:pt>
                <c:pt idx="8">
                  <c:v>8.4</c:v>
                </c:pt>
                <c:pt idx="9">
                  <c:v/>
                </c:pt>
                <c:pt idx="10">
                  <c:v>10.0</c:v>
                </c:pt>
                <c:pt idx="11">
                  <c:v>14.4</c:v>
                </c:pt>
                <c:pt idx="12">
                  <c:v>7.5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7.8</c:v>
                </c:pt>
                <c:pt idx="1">
                  <c:v/>
                </c:pt>
                <c:pt idx="2">
                  <c:v>6.0</c:v>
                </c:pt>
                <c:pt idx="3">
                  <c:v>17.6</c:v>
                </c:pt>
                <c:pt idx="4">
                  <c:v>22.0</c:v>
                </c:pt>
                <c:pt idx="5">
                  <c:v/>
                </c:pt>
                <c:pt idx="6">
                  <c:v>8.0</c:v>
                </c:pt>
                <c:pt idx="7">
                  <c:v>21.6</c:v>
                </c:pt>
                <c:pt idx="8">
                  <c:v>3.6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10.2</c:v>
                </c:pt>
                <c:pt idx="1">
                  <c:v>11.7</c:v>
                </c:pt>
                <c:pt idx="2">
                  <c:v>7.3</c:v>
                </c:pt>
                <c:pt idx="3">
                  <c:v>7.8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7.0</c:v>
                </c:pt>
                <c:pt idx="1">
                  <c:v/>
                </c:pt>
                <c:pt idx="2">
                  <c:v>6.3</c:v>
                </c:pt>
                <c:pt idx="3">
                  <c:v>7.3</c:v>
                </c:pt>
                <c:pt idx="4">
                  <c:v/>
                </c:pt>
                <c:pt idx="5">
                  <c:v>5.9</c:v>
                </c:pt>
                <c:pt idx="6">
                  <c:v>6.2</c:v>
                </c:pt>
                <c:pt idx="7">
                  <c:v>7.5</c:v>
                </c:pt>
                <c:pt idx="8">
                  <c:v>7.7</c:v>
                </c:pt>
                <c:pt idx="9">
                  <c:v/>
                </c:pt>
                <c:pt idx="10">
                  <c:v>10.5</c:v>
                </c:pt>
                <c:pt idx="11">
                  <c:v>14.3</c:v>
                </c:pt>
                <c:pt idx="12">
                  <c:v>6.4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7.0</c:v>
                </c:pt>
                <c:pt idx="1">
                  <c:v/>
                </c:pt>
                <c:pt idx="2">
                  <c:v>5.3</c:v>
                </c:pt>
                <c:pt idx="3">
                  <c:v>15.1</c:v>
                </c:pt>
                <c:pt idx="4">
                  <c:v>20.0</c:v>
                </c:pt>
                <c:pt idx="5">
                  <c:v/>
                </c:pt>
                <c:pt idx="6">
                  <c:v>7.1</c:v>
                </c:pt>
                <c:pt idx="7">
                  <c:v>21.1</c:v>
                </c:pt>
                <c:pt idx="8">
                  <c:v>2.1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7.4</c:v>
                </c:pt>
                <c:pt idx="1">
                  <c:v>7.8</c:v>
                </c:pt>
                <c:pt idx="2">
                  <c:v>7.9</c:v>
                </c:pt>
                <c:pt idx="3">
                  <c:v>7.0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23.0</c:v>
                </c:pt>
                <c:pt idx="1">
                  <c:v/>
                </c:pt>
                <c:pt idx="2">
                  <c:v>18.5</c:v>
                </c:pt>
                <c:pt idx="3">
                  <c:v>27.6</c:v>
                </c:pt>
                <c:pt idx="4">
                  <c:v/>
                </c:pt>
                <c:pt idx="5">
                  <c:v>26.6</c:v>
                </c:pt>
                <c:pt idx="6">
                  <c:v>25.3</c:v>
                </c:pt>
                <c:pt idx="7">
                  <c:v>21.3</c:v>
                </c:pt>
                <c:pt idx="8">
                  <c:v>17.5</c:v>
                </c:pt>
                <c:pt idx="9">
                  <c:v/>
                </c:pt>
                <c:pt idx="10">
                  <c:v>20.2</c:v>
                </c:pt>
                <c:pt idx="11">
                  <c:v>23.2</c:v>
                </c:pt>
                <c:pt idx="12">
                  <c:v>23.0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23.0</c:v>
                </c:pt>
                <c:pt idx="1">
                  <c:v/>
                </c:pt>
                <c:pt idx="2">
                  <c:v>20.9</c:v>
                </c:pt>
                <c:pt idx="3">
                  <c:v>35.8</c:v>
                </c:pt>
                <c:pt idx="4">
                  <c:v>31.4</c:v>
                </c:pt>
                <c:pt idx="5">
                  <c:v/>
                </c:pt>
                <c:pt idx="6">
                  <c:v>24.4</c:v>
                </c:pt>
                <c:pt idx="7">
                  <c:v>44.1</c:v>
                </c:pt>
                <c:pt idx="8">
                  <c:v>18.3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5"/>
                <c:pt idx="0">
                  <c:v>2009</c:v>
                </c:pt>
                <c:pt idx="1">
                  <c:v>2011</c:v>
                </c:pt>
                <c:pt idx="2">
                  <c:v>2013</c:v>
                </c:pt>
                <c:pt idx="3">
                  <c:v>2015</c:v>
                </c:pt>
                <c:pt idx="4">
                  <c:v>2017</c:v>
                </c:pt>
                <c:pt idx="5">
                  <c:v>2019</c:v>
                </c:pt>
              </c:numCache>
            </c:numRef>
          </c:cat>
          <c:val>
            <c:numRef>
              <c:f>Sheet1!$B$2:$B$7</c:f>
              <c:numCache>
                <c:formatCode>General</c:formatCode>
                <c:ptCount val="15"/>
                <c:pt idx="0">
                  <c:v>22.1</c:v>
                </c:pt>
                <c:pt idx="1">
                  <c:v>25.3</c:v>
                </c:pt>
                <c:pt idx="2">
                  <c:v>22.8</c:v>
                </c:pt>
                <c:pt idx="3">
                  <c:v>22.1</c:v>
                </c:pt>
                <c:pt idx="4">
                  <c:v>21.4</c:v>
                </c:pt>
                <c:pt idx="5">
                  <c:v>23.0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20.1</c:v>
                </c:pt>
                <c:pt idx="1">
                  <c:v/>
                </c:pt>
                <c:pt idx="2">
                  <c:v>13.4</c:v>
                </c:pt>
                <c:pt idx="3">
                  <c:v>26.8</c:v>
                </c:pt>
                <c:pt idx="4">
                  <c:v/>
                </c:pt>
                <c:pt idx="5">
                  <c:v>21.0</c:v>
                </c:pt>
                <c:pt idx="6">
                  <c:v>22.3</c:v>
                </c:pt>
                <c:pt idx="7">
                  <c:v>18.5</c:v>
                </c:pt>
                <c:pt idx="8">
                  <c:v>17.3</c:v>
                </c:pt>
                <c:pt idx="9">
                  <c:v/>
                </c:pt>
                <c:pt idx="10">
                  <c:v>16.8</c:v>
                </c:pt>
                <c:pt idx="11">
                  <c:v>22.0</c:v>
                </c:pt>
                <c:pt idx="12">
                  <c:v>20.0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20.1</c:v>
                </c:pt>
                <c:pt idx="1">
                  <c:v/>
                </c:pt>
                <c:pt idx="2">
                  <c:v>18.1</c:v>
                </c:pt>
                <c:pt idx="3">
                  <c:v>31.2</c:v>
                </c:pt>
                <c:pt idx="4">
                  <c:v>26.9</c:v>
                </c:pt>
                <c:pt idx="5">
                  <c:v/>
                </c:pt>
                <c:pt idx="6">
                  <c:v>23.9</c:v>
                </c:pt>
                <c:pt idx="7">
                  <c:v>41.2</c:v>
                </c:pt>
                <c:pt idx="8">
                  <c:v>12.8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21.6</c:v>
                </c:pt>
                <c:pt idx="1">
                  <c:v>18.1</c:v>
                </c:pt>
                <c:pt idx="2">
                  <c:v>18.6</c:v>
                </c:pt>
                <c:pt idx="3">
                  <c:v>19.0</c:v>
                </c:pt>
                <c:pt idx="4">
                  <c:v>20.1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33.6</c:v>
                </c:pt>
                <c:pt idx="1">
                  <c:v/>
                </c:pt>
                <c:pt idx="2">
                  <c:v>23.8</c:v>
                </c:pt>
                <c:pt idx="3">
                  <c:v>43.9</c:v>
                </c:pt>
                <c:pt idx="4">
                  <c:v/>
                </c:pt>
                <c:pt idx="5">
                  <c:v>30.2</c:v>
                </c:pt>
                <c:pt idx="6">
                  <c:v>34.5</c:v>
                </c:pt>
                <c:pt idx="7">
                  <c:v>35.7</c:v>
                </c:pt>
                <c:pt idx="8">
                  <c:v>33.9</c:v>
                </c:pt>
                <c:pt idx="9">
                  <c:v/>
                </c:pt>
                <c:pt idx="10">
                  <c:v>31.7</c:v>
                </c:pt>
                <c:pt idx="11">
                  <c:v>40.9</c:v>
                </c:pt>
                <c:pt idx="12">
                  <c:v>33.4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33.6</c:v>
                </c:pt>
                <c:pt idx="1">
                  <c:v/>
                </c:pt>
                <c:pt idx="2">
                  <c:v>28.7</c:v>
                </c:pt>
                <c:pt idx="3">
                  <c:v>65.4</c:v>
                </c:pt>
                <c:pt idx="4">
                  <c:v>45.9</c:v>
                </c:pt>
                <c:pt idx="5">
                  <c:v/>
                </c:pt>
                <c:pt idx="6">
                  <c:v>37.6</c:v>
                </c:pt>
                <c:pt idx="7">
                  <c:v>69.9</c:v>
                </c:pt>
                <c:pt idx="8">
                  <c:v>24.5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2011</c:v>
                </c:pt>
                <c:pt idx="5">
                  <c:v>2013</c:v>
                </c:pt>
                <c:pt idx="6">
                  <c:v>2015</c:v>
                </c:pt>
                <c:pt idx="7">
                  <c:v>2017</c:v>
                </c:pt>
                <c:pt idx="8">
                  <c:v>2019</c:v>
                </c:pt>
              </c:numCache>
            </c:numRef>
          </c:cat>
          <c:val>
            <c:numRef>
              <c:f>Sheet1!$B$2:$B$10</c:f>
              <c:numCache>
                <c:formatCode>General</c:formatCode>
                <c:ptCount val="15"/>
                <c:pt idx="0">
                  <c:v>28.0</c:v>
                </c:pt>
                <c:pt idx="1">
                  <c:v>24.9</c:v>
                </c:pt>
                <c:pt idx="2">
                  <c:v>24.6</c:v>
                </c:pt>
                <c:pt idx="3">
                  <c:v>25.1</c:v>
                </c:pt>
                <c:pt idx="4">
                  <c:v>25.2</c:v>
                </c:pt>
                <c:pt idx="5">
                  <c:v>25.4</c:v>
                </c:pt>
                <c:pt idx="6">
                  <c:v>27.2</c:v>
                </c:pt>
                <c:pt idx="7">
                  <c:v>28.0</c:v>
                </c:pt>
                <c:pt idx="8">
                  <c:v>33.6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18.4</c:v>
                </c:pt>
                <c:pt idx="1">
                  <c:v/>
                </c:pt>
                <c:pt idx="2">
                  <c:v>14.4</c:v>
                </c:pt>
                <c:pt idx="3">
                  <c:v>22.5</c:v>
                </c:pt>
                <c:pt idx="4">
                  <c:v/>
                </c:pt>
                <c:pt idx="5">
                  <c:v>19.1</c:v>
                </c:pt>
                <c:pt idx="6">
                  <c:v>18.5</c:v>
                </c:pt>
                <c:pt idx="7">
                  <c:v>19.1</c:v>
                </c:pt>
                <c:pt idx="8">
                  <c:v>16.5</c:v>
                </c:pt>
                <c:pt idx="9">
                  <c:v/>
                </c:pt>
                <c:pt idx="10">
                  <c:v>17.8</c:v>
                </c:pt>
                <c:pt idx="11">
                  <c:v>24.6</c:v>
                </c:pt>
                <c:pt idx="12">
                  <c:v>18.2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18.4</c:v>
                </c:pt>
                <c:pt idx="1">
                  <c:v/>
                </c:pt>
                <c:pt idx="2">
                  <c:v>14.4</c:v>
                </c:pt>
                <c:pt idx="3">
                  <c:v>43.5</c:v>
                </c:pt>
                <c:pt idx="4">
                  <c:v>30.5</c:v>
                </c:pt>
                <c:pt idx="5">
                  <c:v/>
                </c:pt>
                <c:pt idx="6">
                  <c:v>19.5</c:v>
                </c:pt>
                <c:pt idx="7">
                  <c:v>49.0</c:v>
                </c:pt>
                <c:pt idx="8">
                  <c:v>12.7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26.1</c:v>
                </c:pt>
                <c:pt idx="1">
                  <c:v>26.0</c:v>
                </c:pt>
                <c:pt idx="2">
                  <c:v/>
                </c:pt>
                <c:pt idx="3">
                  <c:v/>
                </c:pt>
                <c:pt idx="4">
                  <c:v/>
                </c:pt>
                <c:pt idx="5">
                  <c:v>17.8</c:v>
                </c:pt>
                <c:pt idx="6">
                  <c:v>14.0</c:v>
                </c:pt>
                <c:pt idx="7">
                  <c:v>13.7</c:v>
                </c:pt>
                <c:pt idx="8">
                  <c:v>12.1</c:v>
                </c:pt>
                <c:pt idx="9">
                  <c:v>14.3</c:v>
                </c:pt>
                <c:pt idx="10">
                  <c:v>14.4</c:v>
                </c:pt>
                <c:pt idx="11">
                  <c:v>15.3</c:v>
                </c:pt>
                <c:pt idx="12">
                  <c:v>16.1</c:v>
                </c:pt>
                <c:pt idx="13">
                  <c:v>18.4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13.3</c:v>
                </c:pt>
                <c:pt idx="1">
                  <c:v/>
                </c:pt>
                <c:pt idx="2">
                  <c:v>10.0</c:v>
                </c:pt>
                <c:pt idx="3">
                  <c:v>16.7</c:v>
                </c:pt>
                <c:pt idx="4">
                  <c:v/>
                </c:pt>
                <c:pt idx="5">
                  <c:v>13.5</c:v>
                </c:pt>
                <c:pt idx="6">
                  <c:v>14.2</c:v>
                </c:pt>
                <c:pt idx="7">
                  <c:v>13.5</c:v>
                </c:pt>
                <c:pt idx="8">
                  <c:v>11.5</c:v>
                </c:pt>
                <c:pt idx="9">
                  <c:v/>
                </c:pt>
                <c:pt idx="10">
                  <c:v>14.3</c:v>
                </c:pt>
                <c:pt idx="11">
                  <c:v>19.4</c:v>
                </c:pt>
                <c:pt idx="12">
                  <c:v>12.8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13.3</c:v>
                </c:pt>
                <c:pt idx="1">
                  <c:v/>
                </c:pt>
                <c:pt idx="2">
                  <c:v>10.1</c:v>
                </c:pt>
                <c:pt idx="3">
                  <c:v>33.1</c:v>
                </c:pt>
                <c:pt idx="4">
                  <c:v>22.3</c:v>
                </c:pt>
                <c:pt idx="5">
                  <c:v/>
                </c:pt>
                <c:pt idx="6">
                  <c:v>14.1</c:v>
                </c:pt>
                <c:pt idx="7">
                  <c:v>41.0</c:v>
                </c:pt>
                <c:pt idx="8">
                  <c:v>8.4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7.0</c:v>
                </c:pt>
                <c:pt idx="1">
                  <c:v/>
                </c:pt>
                <c:pt idx="2">
                  <c:v>5.3</c:v>
                </c:pt>
                <c:pt idx="3">
                  <c:v>8.4</c:v>
                </c:pt>
                <c:pt idx="4">
                  <c:v/>
                </c:pt>
                <c:pt idx="5">
                  <c:v>7.3</c:v>
                </c:pt>
                <c:pt idx="6">
                  <c:v>7.3</c:v>
                </c:pt>
                <c:pt idx="7">
                  <c:v>7.1</c:v>
                </c:pt>
                <c:pt idx="8">
                  <c:v>5.5</c:v>
                </c:pt>
                <c:pt idx="9">
                  <c:v/>
                </c:pt>
                <c:pt idx="10">
                  <c:v>15.5</c:v>
                </c:pt>
                <c:pt idx="11">
                  <c:v>14.9</c:v>
                </c:pt>
                <c:pt idx="12">
                  <c:v>6.2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7.0</c:v>
                </c:pt>
                <c:pt idx="1">
                  <c:v/>
                </c:pt>
                <c:pt idx="2">
                  <c:v>4.9</c:v>
                </c:pt>
                <c:pt idx="3">
                  <c:v>18.0</c:v>
                </c:pt>
                <c:pt idx="4">
                  <c:v>14.0</c:v>
                </c:pt>
                <c:pt idx="5">
                  <c:v/>
                </c:pt>
                <c:pt idx="6">
                  <c:v>8.2</c:v>
                </c:pt>
                <c:pt idx="7">
                  <c:v>26.9</c:v>
                </c:pt>
                <c:pt idx="8">
                  <c:v>2.8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10.1</c:v>
                </c:pt>
                <c:pt idx="1">
                  <c:v>8.6</c:v>
                </c:pt>
                <c:pt idx="2">
                  <c:v/>
                </c:pt>
                <c:pt idx="3">
                  <c:v/>
                </c:pt>
                <c:pt idx="4">
                  <c:v/>
                </c:pt>
                <c:pt idx="5">
                  <c:v>7.7</c:v>
                </c:pt>
                <c:pt idx="6">
                  <c:v>7.1</c:v>
                </c:pt>
                <c:pt idx="7">
                  <c:v>5.5</c:v>
                </c:pt>
                <c:pt idx="8">
                  <c:v>4.7</c:v>
                </c:pt>
                <c:pt idx="9">
                  <c:v>6.1</c:v>
                </c:pt>
                <c:pt idx="10">
                  <c:v>6.7</c:v>
                </c:pt>
                <c:pt idx="11">
                  <c:v>6.8</c:v>
                </c:pt>
                <c:pt idx="12">
                  <c:v>5.9</c:v>
                </c:pt>
                <c:pt idx="13">
                  <c:v>7.0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c:v>
                </c:pt>
                <c:pt idx="1">
                  <c:v/>
                </c:pt>
                <c:pt idx="2">
                  <c:v>1.3</c:v>
                </c:pt>
                <c:pt idx="3">
                  <c:v>2.5</c:v>
                </c:pt>
                <c:pt idx="4">
                  <c:v/>
                </c:pt>
                <c:pt idx="5">
                  <c:v>2.0</c:v>
                </c:pt>
                <c:pt idx="6">
                  <c:v>2.0</c:v>
                </c:pt>
                <c:pt idx="7">
                  <c:v>1.9</c:v>
                </c:pt>
                <c:pt idx="8">
                  <c:v>1.7</c:v>
                </c:pt>
                <c:pt idx="9">
                  <c:v/>
                </c:pt>
                <c:pt idx="10">
                  <c:v>4.4</c:v>
                </c:pt>
                <c:pt idx="11">
                  <c:v>6.4</c:v>
                </c:pt>
                <c:pt idx="12">
                  <c:v>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2.0</c:v>
                </c:pt>
                <c:pt idx="1">
                  <c:v/>
                </c:pt>
                <c:pt idx="2">
                  <c:v>1.2</c:v>
                </c:pt>
                <c:pt idx="3">
                  <c:v>5.1</c:v>
                </c:pt>
                <c:pt idx="4">
                  <c:v>7.0</c:v>
                </c:pt>
                <c:pt idx="5">
                  <c:v/>
                </c:pt>
                <c:pt idx="6">
                  <c:v>2.2</c:v>
                </c:pt>
                <c:pt idx="7">
                  <c:v>10.5</c:v>
                </c:pt>
                <c:pt idx="8">
                  <c:v>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2.8</c:v>
                </c:pt>
                <c:pt idx="1">
                  <c:v>2.8</c:v>
                </c:pt>
                <c:pt idx="2">
                  <c:v/>
                </c:pt>
                <c:pt idx="3">
                  <c:v/>
                </c:pt>
                <c:pt idx="4">
                  <c:v/>
                </c:pt>
                <c:pt idx="5">
                  <c:v>2.5</c:v>
                </c:pt>
                <c:pt idx="6">
                  <c:v>1.6</c:v>
                </c:pt>
                <c:pt idx="7">
                  <c:v>2.2</c:v>
                </c:pt>
                <c:pt idx="8">
                  <c:v>1.6</c:v>
                </c:pt>
                <c:pt idx="9">
                  <c:v>2.4</c:v>
                </c:pt>
                <c:pt idx="10">
                  <c:v>2.5</c:v>
                </c:pt>
                <c:pt idx="11">
                  <c:v>2.5</c:v>
                </c:pt>
                <c:pt idx="12">
                  <c:v>2.0</c:v>
                </c:pt>
                <c:pt idx="13">
                  <c:v>2.0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5.5</c:v>
                </c:pt>
                <c:pt idx="1">
                  <c:v/>
                </c:pt>
                <c:pt idx="2">
                  <c:v>6.6</c:v>
                </c:pt>
                <c:pt idx="3">
                  <c:v>4.1</c:v>
                </c:pt>
                <c:pt idx="4">
                  <c:v/>
                </c:pt>
                <c:pt idx="5">
                  <c:v>3.6</c:v>
                </c:pt>
                <c:pt idx="6">
                  <c:v>3.7</c:v>
                </c:pt>
                <c:pt idx="7">
                  <c:v>5.7</c:v>
                </c:pt>
                <c:pt idx="8">
                  <c:v>8.4</c:v>
                </c:pt>
                <c:pt idx="9">
                  <c:v/>
                </c:pt>
                <c:pt idx="10">
                  <c:v>6.5</c:v>
                </c:pt>
                <c:pt idx="11">
                  <c:v>10.9</c:v>
                </c:pt>
                <c:pt idx="12">
                  <c:v>5.0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5.5</c:v>
                </c:pt>
                <c:pt idx="1">
                  <c:v/>
                </c:pt>
                <c:pt idx="2">
                  <c:v>4.6</c:v>
                </c:pt>
                <c:pt idx="3">
                  <c:v>9.7</c:v>
                </c:pt>
                <c:pt idx="4">
                  <c:v>9.1</c:v>
                </c:pt>
                <c:pt idx="5">
                  <c:v/>
                </c:pt>
                <c:pt idx="6">
                  <c:v>7.6</c:v>
                </c:pt>
                <c:pt idx="7">
                  <c:v>19.7</c:v>
                </c:pt>
                <c:pt idx="8">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5.6</c:v>
                </c:pt>
                <c:pt idx="1">
                  <c:v/>
                </c:pt>
                <c:pt idx="2">
                  <c:v>6.5</c:v>
                </c:pt>
                <c:pt idx="3">
                  <c:v>4.4</c:v>
                </c:pt>
                <c:pt idx="4">
                  <c:v/>
                </c:pt>
                <c:pt idx="5">
                  <c:v>4.9</c:v>
                </c:pt>
                <c:pt idx="6">
                  <c:v>4.2</c:v>
                </c:pt>
                <c:pt idx="7">
                  <c:v>5.0</c:v>
                </c:pt>
                <c:pt idx="8">
                  <c:v>7.7</c:v>
                </c:pt>
                <c:pt idx="9">
                  <c:v/>
                </c:pt>
                <c:pt idx="10">
                  <c:v>13.8</c:v>
                </c:pt>
                <c:pt idx="11">
                  <c:v>14.4</c:v>
                </c:pt>
                <c:pt idx="12">
                  <c:v>4.8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35.6</c:v>
                </c:pt>
                <c:pt idx="1">
                  <c:v>36.0</c:v>
                </c:pt>
                <c:pt idx="2">
                  <c:v/>
                </c:pt>
                <c:pt idx="3">
                  <c:v/>
                </c:pt>
                <c:pt idx="4">
                  <c:v/>
                </c:pt>
                <c:pt idx="5">
                  <c:v>19.1</c:v>
                </c:pt>
                <c:pt idx="6">
                  <c:v>20.5</c:v>
                </c:pt>
                <c:pt idx="7">
                  <c:v>19.0</c:v>
                </c:pt>
                <c:pt idx="8">
                  <c:v>20.8</c:v>
                </c:pt>
                <c:pt idx="9">
                  <c:v>19.8</c:v>
                </c:pt>
                <c:pt idx="10">
                  <c:v>13.8</c:v>
                </c:pt>
                <c:pt idx="11">
                  <c:v>9.3</c:v>
                </c:pt>
                <c:pt idx="12">
                  <c:v>7.8</c:v>
                </c:pt>
                <c:pt idx="13">
                  <c:v>5.5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c:v>
                </c:pt>
                <c:pt idx="1">
                  <c:v/>
                </c:pt>
                <c:pt idx="2">
                  <c:v>2.2</c:v>
                </c:pt>
                <c:pt idx="3">
                  <c:v>0.9</c:v>
                </c:pt>
                <c:pt idx="4">
                  <c:v/>
                </c:pt>
                <c:pt idx="5">
                  <c:v>0.9</c:v>
                </c:pt>
                <c:pt idx="6">
                  <c:v>1.0</c:v>
                </c:pt>
                <c:pt idx="7">
                  <c:v>1.8</c:v>
                </c:pt>
                <c:pt idx="8">
                  <c:v>2.4</c:v>
                </c:pt>
                <c:pt idx="9">
                  <c:v/>
                </c:pt>
                <c:pt idx="10">
                  <c:v>2.9</c:v>
                </c:pt>
                <c:pt idx="11">
                  <c:v>6.1</c:v>
                </c:pt>
                <c:pt idx="12">
                  <c:v>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1.7</c:v>
                </c:pt>
                <c:pt idx="1">
                  <c:v/>
                </c:pt>
                <c:pt idx="2">
                  <c:v>1.3</c:v>
                </c:pt>
                <c:pt idx="3">
                  <c:v>2.3</c:v>
                </c:pt>
                <c:pt idx="4">
                  <c:v>5.2</c:v>
                </c:pt>
                <c:pt idx="5">
                  <c:v/>
                </c:pt>
                <c:pt idx="6">
                  <c:v>1.9</c:v>
                </c:pt>
                <c:pt idx="7">
                  <c:v>8.3</c:v>
                </c:pt>
                <c:pt idx="8">
                  <c:v>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19.6</c:v>
                </c:pt>
                <c:pt idx="1">
                  <c:v>19.3</c:v>
                </c:pt>
                <c:pt idx="2">
                  <c:v/>
                </c:pt>
                <c:pt idx="3">
                  <c:v/>
                </c:pt>
                <c:pt idx="4">
                  <c:v/>
                </c:pt>
                <c:pt idx="5">
                  <c:v>9.6</c:v>
                </c:pt>
                <c:pt idx="6">
                  <c:v>8.6</c:v>
                </c:pt>
                <c:pt idx="7">
                  <c:v>8.9</c:v>
                </c:pt>
                <c:pt idx="8">
                  <c:v>9.5</c:v>
                </c:pt>
                <c:pt idx="9">
                  <c:v>9.7</c:v>
                </c:pt>
                <c:pt idx="10">
                  <c:v>5.5</c:v>
                </c:pt>
                <c:pt idx="11">
                  <c:v>3.7</c:v>
                </c:pt>
                <c:pt idx="12">
                  <c:v>2.2</c:v>
                </c:pt>
                <c:pt idx="13">
                  <c:v>1.7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c:v>
                </c:pt>
                <c:pt idx="1">
                  <c:v/>
                </c:pt>
                <c:pt idx="2">
                  <c:v>1.8</c:v>
                </c:pt>
                <c:pt idx="3">
                  <c:v>0.8</c:v>
                </c:pt>
                <c:pt idx="4">
                  <c:v/>
                </c:pt>
                <c:pt idx="5">
                  <c:v>0.7</c:v>
                </c:pt>
                <c:pt idx="6">
                  <c:v>0.8</c:v>
                </c:pt>
                <c:pt idx="7">
                  <c:v>1.3</c:v>
                </c:pt>
                <c:pt idx="8">
                  <c:v>2.1</c:v>
                </c:pt>
                <c:pt idx="9">
                  <c:v/>
                </c:pt>
                <c:pt idx="10">
                  <c:v>2.8</c:v>
                </c:pt>
                <c:pt idx="11">
                  <c:v>5.2</c:v>
                </c:pt>
                <c:pt idx="12">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1.4</c:v>
                </c:pt>
                <c:pt idx="1">
                  <c:v/>
                </c:pt>
                <c:pt idx="2">
                  <c:v>1.1</c:v>
                </c:pt>
                <c:pt idx="3">
                  <c:v>1.6</c:v>
                </c:pt>
                <c:pt idx="4">
                  <c:v>5.0</c:v>
                </c:pt>
                <c:pt idx="5">
                  <c:v/>
                </c:pt>
                <c:pt idx="6">
                  <c:v>1.6</c:v>
                </c:pt>
                <c:pt idx="7">
                  <c:v>6.7</c:v>
                </c:pt>
                <c:pt idx="8">
                  <c:v>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14.8</c:v>
                </c:pt>
                <c:pt idx="1">
                  <c:v>15.4</c:v>
                </c:pt>
                <c:pt idx="2">
                  <c:v/>
                </c:pt>
                <c:pt idx="3">
                  <c:v/>
                </c:pt>
                <c:pt idx="4">
                  <c:v/>
                </c:pt>
                <c:pt idx="5">
                  <c:v>6.9</c:v>
                </c:pt>
                <c:pt idx="6">
                  <c:v>6.4</c:v>
                </c:pt>
                <c:pt idx="7">
                  <c:v>7.0</c:v>
                </c:pt>
                <c:pt idx="8">
                  <c:v>7.1</c:v>
                </c:pt>
                <c:pt idx="9">
                  <c:v>7.4</c:v>
                </c:pt>
                <c:pt idx="10">
                  <c:v>4.5</c:v>
                </c:pt>
                <c:pt idx="11">
                  <c:v>2.8</c:v>
                </c:pt>
                <c:pt idx="12">
                  <c:v>1.7</c:v>
                </c:pt>
                <c:pt idx="13">
                  <c:v>1.4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16.1</c:v>
                </c:pt>
                <c:pt idx="1">
                  <c:v/>
                </c:pt>
                <c:pt idx="2">
                  <c:v>18.1</c:v>
                </c:pt>
                <c:pt idx="3">
                  <c:v>9.6</c:v>
                </c:pt>
                <c:pt idx="4">
                  <c:v/>
                </c:pt>
                <c:pt idx="5">
                  <c:v>16.2</c:v>
                </c:pt>
                <c:pt idx="6">
                  <c:v>19.2</c:v>
                </c:pt>
                <c:pt idx="7">
                  <c:v>14.9</c:v>
                </c:pt>
                <c:pt idx="8">
                  <c:v>10.8</c:v>
                </c:pt>
                <c:pt idx="9">
                  <c:v/>
                </c:pt>
                <c:pt idx="10">
                  <c:v/>
                </c:pt>
                <c:pt idx="11">
                  <c:v>41.6</c:v>
                </c:pt>
                <c:pt idx="12">
                  <c:v>11.1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16.1</c:v>
                </c:pt>
                <c:pt idx="1">
                  <c:v/>
                </c:pt>
                <c:pt idx="2">
                  <c:v>14.0</c:v>
                </c:pt>
                <c:pt idx="3">
                  <c:v>7.6</c:v>
                </c:pt>
                <c:pt idx="4">
                  <c:v>47.3</c:v>
                </c:pt>
                <c:pt idx="5">
                  <c:v/>
                </c:pt>
                <c:pt idx="6">
                  <c:v>12.3</c:v>
                </c:pt>
                <c:pt idx="7">
                  <c:v>23.3</c:v>
                </c:pt>
                <c:pt idx="8">
                  <c:v>9.8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13.7</c:v>
                </c:pt>
                <c:pt idx="1">
                  <c:v>14.2</c:v>
                </c:pt>
                <c:pt idx="2">
                  <c:v>11.8</c:v>
                </c:pt>
                <c:pt idx="3">
                  <c:v>16.1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49.8</c:v>
                </c:pt>
                <c:pt idx="1">
                  <c:v/>
                </c:pt>
                <c:pt idx="2">
                  <c:v>47.8</c:v>
                </c:pt>
                <c:pt idx="3">
                  <c:v>51.9</c:v>
                </c:pt>
                <c:pt idx="4">
                  <c:v/>
                </c:pt>
                <c:pt idx="5">
                  <c:v>36.4</c:v>
                </c:pt>
                <c:pt idx="6">
                  <c:v>47.8</c:v>
                </c:pt>
                <c:pt idx="7">
                  <c:v>54.9</c:v>
                </c:pt>
                <c:pt idx="8">
                  <c:v>60.9</c:v>
                </c:pt>
                <c:pt idx="9">
                  <c:v/>
                </c:pt>
                <c:pt idx="10">
                  <c:v>44.0</c:v>
                </c:pt>
                <c:pt idx="11">
                  <c:v>57.8</c:v>
                </c:pt>
                <c:pt idx="12">
                  <c:v>50.4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49.8</c:v>
                </c:pt>
                <c:pt idx="1">
                  <c:v/>
                </c:pt>
                <c:pt idx="2">
                  <c:v>50.3</c:v>
                </c:pt>
                <c:pt idx="3">
                  <c:v>51.7</c:v>
                </c:pt>
                <c:pt idx="4">
                  <c:v>37.1</c:v>
                </c:pt>
                <c:pt idx="5">
                  <c:v/>
                </c:pt>
                <c:pt idx="6">
                  <c:v>71.4</c:v>
                </c:pt>
                <c:pt idx="7">
                  <c:v>72.8</c:v>
                </c:pt>
                <c:pt idx="8">
                  <c:v>24.3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41.1</c:v>
                </c:pt>
                <c:pt idx="1">
                  <c:v>49.8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33.8</c:v>
                </c:pt>
                <c:pt idx="1">
                  <c:v/>
                </c:pt>
                <c:pt idx="2">
                  <c:v>32.7</c:v>
                </c:pt>
                <c:pt idx="3">
                  <c:v>34.7</c:v>
                </c:pt>
                <c:pt idx="4">
                  <c:v/>
                </c:pt>
                <c:pt idx="5">
                  <c:v>23.4</c:v>
                </c:pt>
                <c:pt idx="6">
                  <c:v>32.2</c:v>
                </c:pt>
                <c:pt idx="7">
                  <c:v>37.4</c:v>
                </c:pt>
                <c:pt idx="8">
                  <c:v>42.7</c:v>
                </c:pt>
                <c:pt idx="9">
                  <c:v/>
                </c:pt>
                <c:pt idx="10">
                  <c:v>24.8</c:v>
                </c:pt>
                <c:pt idx="11">
                  <c:v>40.6</c:v>
                </c:pt>
                <c:pt idx="12">
                  <c:v>34.2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33.8</c:v>
                </c:pt>
                <c:pt idx="1">
                  <c:v/>
                </c:pt>
                <c:pt idx="2">
                  <c:v>33.9</c:v>
                </c:pt>
                <c:pt idx="3">
                  <c:v>36.1</c:v>
                </c:pt>
                <c:pt idx="4">
                  <c:v>25.5</c:v>
                </c:pt>
                <c:pt idx="5">
                  <c:v/>
                </c:pt>
                <c:pt idx="6">
                  <c:v>51.9</c:v>
                </c:pt>
                <c:pt idx="7">
                  <c:v>57.6</c:v>
                </c:pt>
                <c:pt idx="8">
                  <c:v>11.8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25.0</c:v>
                </c:pt>
                <c:pt idx="1">
                  <c:v>23.8</c:v>
                </c:pt>
                <c:pt idx="2">
                  <c:v>33.8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5.6</c:v>
                </c:pt>
                <c:pt idx="1">
                  <c:v/>
                </c:pt>
                <c:pt idx="2">
                  <c:v>5.4</c:v>
                </c:pt>
                <c:pt idx="3">
                  <c:v>5.5</c:v>
                </c:pt>
                <c:pt idx="4">
                  <c:v>8.3</c:v>
                </c:pt>
                <c:pt idx="5">
                  <c:v/>
                </c:pt>
                <c:pt idx="6">
                  <c:v>7.0</c:v>
                </c:pt>
                <c:pt idx="7">
                  <c:v>11.5</c:v>
                </c:pt>
                <c:pt idx="8">
                  <c:v>2.4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13.5</c:v>
                </c:pt>
                <c:pt idx="1">
                  <c:v/>
                </c:pt>
                <c:pt idx="2">
                  <c:v>14.7</c:v>
                </c:pt>
                <c:pt idx="3">
                  <c:v>11.9</c:v>
                </c:pt>
                <c:pt idx="4">
                  <c:v/>
                </c:pt>
                <c:pt idx="5">
                  <c:v>7.2</c:v>
                </c:pt>
                <c:pt idx="6">
                  <c:v>11.4</c:v>
                </c:pt>
                <c:pt idx="7">
                  <c:v>16.3</c:v>
                </c:pt>
                <c:pt idx="8">
                  <c:v>19.1</c:v>
                </c:pt>
                <c:pt idx="9">
                  <c:v/>
                </c:pt>
                <c:pt idx="10">
                  <c:v>8.1</c:v>
                </c:pt>
                <c:pt idx="11">
                  <c:v>17.7</c:v>
                </c:pt>
                <c:pt idx="12">
                  <c:v>13.5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13.5</c:v>
                </c:pt>
                <c:pt idx="1">
                  <c:v/>
                </c:pt>
                <c:pt idx="2">
                  <c:v>13.5</c:v>
                </c:pt>
                <c:pt idx="3">
                  <c:v>12.9</c:v>
                </c:pt>
                <c:pt idx="4">
                  <c:v>12.3</c:v>
                </c:pt>
                <c:pt idx="5">
                  <c:v/>
                </c:pt>
                <c:pt idx="6">
                  <c:v>22.5</c:v>
                </c:pt>
                <c:pt idx="7">
                  <c:v>25.6</c:v>
                </c:pt>
                <c:pt idx="8">
                  <c:v>2.4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4.2</c:v>
                </c:pt>
                <c:pt idx="1">
                  <c:v>5.7</c:v>
                </c:pt>
                <c:pt idx="2">
                  <c:v>13.5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9.5</c:v>
                </c:pt>
                <c:pt idx="1">
                  <c:v/>
                </c:pt>
                <c:pt idx="2">
                  <c:v>10.4</c:v>
                </c:pt>
                <c:pt idx="3">
                  <c:v>8.2</c:v>
                </c:pt>
                <c:pt idx="4">
                  <c:v/>
                </c:pt>
                <c:pt idx="5">
                  <c:v>4.9</c:v>
                </c:pt>
                <c:pt idx="6">
                  <c:v>7.5</c:v>
                </c:pt>
                <c:pt idx="7">
                  <c:v>11.5</c:v>
                </c:pt>
                <c:pt idx="8">
                  <c:v>13.9</c:v>
                </c:pt>
                <c:pt idx="9">
                  <c:v/>
                </c:pt>
                <c:pt idx="10">
                  <c:v>6.5</c:v>
                </c:pt>
                <c:pt idx="11">
                  <c:v>14.4</c:v>
                </c:pt>
                <c:pt idx="12">
                  <c:v>9.3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9.5</c:v>
                </c:pt>
                <c:pt idx="1">
                  <c:v/>
                </c:pt>
                <c:pt idx="2">
                  <c:v>9.4</c:v>
                </c:pt>
                <c:pt idx="3">
                  <c:v>9.1</c:v>
                </c:pt>
                <c:pt idx="4">
                  <c:v>9.8</c:v>
                </c:pt>
                <c:pt idx="5">
                  <c:v/>
                </c:pt>
                <c:pt idx="6">
                  <c:v>15.6</c:v>
                </c:pt>
                <c:pt idx="7">
                  <c:v>20.6</c:v>
                </c:pt>
                <c:pt idx="8">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3.0</c:v>
                </c:pt>
                <c:pt idx="1">
                  <c:v>4.0</c:v>
                </c:pt>
                <c:pt idx="2">
                  <c:v>9.5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10.6</c:v>
                </c:pt>
                <c:pt idx="1">
                  <c:v/>
                </c:pt>
                <c:pt idx="2">
                  <c:v>13.7</c:v>
                </c:pt>
                <c:pt idx="3">
                  <c:v>7.8</c:v>
                </c:pt>
                <c:pt idx="4">
                  <c:v/>
                </c:pt>
                <c:pt idx="5">
                  <c:v>4.3</c:v>
                </c:pt>
                <c:pt idx="6">
                  <c:v>8.0</c:v>
                </c:pt>
                <c:pt idx="7">
                  <c:v>14.9</c:v>
                </c:pt>
                <c:pt idx="8">
                  <c:v>15.9</c:v>
                </c:pt>
                <c:pt idx="9">
                  <c:v/>
                </c:pt>
                <c:pt idx="10">
                  <c:v/>
                </c:pt>
                <c:pt idx="11">
                  <c:v>14.3</c:v>
                </c:pt>
                <c:pt idx="12">
                  <c:v>10.0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10.6</c:v>
                </c:pt>
                <c:pt idx="1">
                  <c:v/>
                </c:pt>
                <c:pt idx="2">
                  <c:v>11.2</c:v>
                </c:pt>
                <c:pt idx="3">
                  <c:v>6.6</c:v>
                </c:pt>
                <c:pt idx="4">
                  <c:v>10.6</c:v>
                </c:pt>
                <c:pt idx="5">
                  <c:v/>
                </c:pt>
                <c:pt idx="6">
                  <c:v>12.4</c:v>
                </c:pt>
                <c:pt idx="7">
                  <c:v>9.2</c:v>
                </c:pt>
                <c:pt idx="8">
                  <c:v>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10.3</c:v>
                </c:pt>
                <c:pt idx="1">
                  <c:v>10.6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34.6</c:v>
                </c:pt>
                <c:pt idx="1">
                  <c:v/>
                </c:pt>
                <c:pt idx="2">
                  <c:v>33.9</c:v>
                </c:pt>
                <c:pt idx="3">
                  <c:v>35.1</c:v>
                </c:pt>
                <c:pt idx="4">
                  <c:v/>
                </c:pt>
                <c:pt idx="5">
                  <c:v>23.8</c:v>
                </c:pt>
                <c:pt idx="6">
                  <c:v>33.0</c:v>
                </c:pt>
                <c:pt idx="7">
                  <c:v>38.2</c:v>
                </c:pt>
                <c:pt idx="8">
                  <c:v>43.8</c:v>
                </c:pt>
                <c:pt idx="9">
                  <c:v/>
                </c:pt>
                <c:pt idx="10">
                  <c:v>26.9</c:v>
                </c:pt>
                <c:pt idx="11">
                  <c:v>41.9</c:v>
                </c:pt>
                <c:pt idx="12">
                  <c:v>34.9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34.6</c:v>
                </c:pt>
                <c:pt idx="1">
                  <c:v/>
                </c:pt>
                <c:pt idx="2">
                  <c:v>34.5</c:v>
                </c:pt>
                <c:pt idx="3">
                  <c:v>37.5</c:v>
                </c:pt>
                <c:pt idx="4">
                  <c:v>27.4</c:v>
                </c:pt>
                <c:pt idx="5">
                  <c:v/>
                </c:pt>
                <c:pt idx="6">
                  <c:v>52.8</c:v>
                </c:pt>
                <c:pt idx="7">
                  <c:v>60.1</c:v>
                </c:pt>
                <c:pt idx="8">
                  <c:v>12.1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27.6</c:v>
                </c:pt>
                <c:pt idx="1">
                  <c:v>26.0</c:v>
                </c:pt>
                <c:pt idx="2">
                  <c:v>34.6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10.4</c:v>
                </c:pt>
                <c:pt idx="1">
                  <c:v/>
                </c:pt>
                <c:pt idx="2">
                  <c:v>11.7</c:v>
                </c:pt>
                <c:pt idx="3">
                  <c:v>8.8</c:v>
                </c:pt>
                <c:pt idx="4">
                  <c:v/>
                </c:pt>
                <c:pt idx="5">
                  <c:v>13.0</c:v>
                </c:pt>
                <c:pt idx="6">
                  <c:v>10.2</c:v>
                </c:pt>
                <c:pt idx="7">
                  <c:v>9.8</c:v>
                </c:pt>
                <c:pt idx="8">
                  <c:v>7.7</c:v>
                </c:pt>
                <c:pt idx="9">
                  <c:v/>
                </c:pt>
                <c:pt idx="10">
                  <c:v>13.2</c:v>
                </c:pt>
                <c:pt idx="11">
                  <c:v>19.0</c:v>
                </c:pt>
                <c:pt idx="12">
                  <c:v>9.8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10.4</c:v>
                </c:pt>
                <c:pt idx="1">
                  <c:v/>
                </c:pt>
                <c:pt idx="2">
                  <c:v>9.5</c:v>
                </c:pt>
                <c:pt idx="3">
                  <c:v>15.2</c:v>
                </c:pt>
                <c:pt idx="4">
                  <c:v>14.5</c:v>
                </c:pt>
                <c:pt idx="5">
                  <c:v/>
                </c:pt>
                <c:pt idx="6">
                  <c:v>13.0</c:v>
                </c:pt>
                <c:pt idx="7">
                  <c:v>26.7</c:v>
                </c:pt>
                <c:pt idx="8">
                  <c:v>5.0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31.0</c:v>
                </c:pt>
                <c:pt idx="1">
                  <c:v>26.9</c:v>
                </c:pt>
                <c:pt idx="2">
                  <c:v/>
                </c:pt>
                <c:pt idx="3">
                  <c:v/>
                </c:pt>
                <c:pt idx="4">
                  <c:v/>
                </c:pt>
                <c:pt idx="5">
                  <c:v>25.8</c:v>
                </c:pt>
                <c:pt idx="6">
                  <c:v>19.3</c:v>
                </c:pt>
                <c:pt idx="7">
                  <c:v>18.1</c:v>
                </c:pt>
                <c:pt idx="8">
                  <c:v>14.8</c:v>
                </c:pt>
                <c:pt idx="9">
                  <c:v>14.3</c:v>
                </c:pt>
                <c:pt idx="10">
                  <c:v>11.9</c:v>
                </c:pt>
                <c:pt idx="11">
                  <c:v>10.8</c:v>
                </c:pt>
                <c:pt idx="12">
                  <c:v>10.7</c:v>
                </c:pt>
                <c:pt idx="13">
                  <c:v>10.4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26.8</c:v>
                </c:pt>
                <c:pt idx="1">
                  <c:v/>
                </c:pt>
                <c:pt idx="2">
                  <c:v>24.7</c:v>
                </c:pt>
                <c:pt idx="3">
                  <c:v>29.0</c:v>
                </c:pt>
                <c:pt idx="4">
                  <c:v/>
                </c:pt>
                <c:pt idx="5">
                  <c:v>15.4</c:v>
                </c:pt>
                <c:pt idx="6">
                  <c:v>23.0</c:v>
                </c:pt>
                <c:pt idx="7">
                  <c:v>30.4</c:v>
                </c:pt>
                <c:pt idx="8">
                  <c:v>39.3</c:v>
                </c:pt>
                <c:pt idx="9">
                  <c:v/>
                </c:pt>
                <c:pt idx="10">
                  <c:v>16.4</c:v>
                </c:pt>
                <c:pt idx="11">
                  <c:v>30.8</c:v>
                </c:pt>
                <c:pt idx="12">
                  <c:v>27.5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27.6</c:v>
                </c:pt>
                <c:pt idx="1">
                  <c:v>23.8</c:v>
                </c:pt>
                <c:pt idx="2">
                  <c:v/>
                </c:pt>
                <c:pt idx="3">
                  <c:v/>
                </c:pt>
                <c:pt idx="4">
                  <c:v/>
                </c:pt>
                <c:pt idx="5">
                  <c:v>12.6</c:v>
                </c:pt>
                <c:pt idx="6">
                  <c:v>13.0</c:v>
                </c:pt>
                <c:pt idx="7">
                  <c:v>11.7</c:v>
                </c:pt>
                <c:pt idx="8">
                  <c:v>12.9</c:v>
                </c:pt>
                <c:pt idx="9">
                  <c:v>10.7</c:v>
                </c:pt>
                <c:pt idx="10">
                  <c:v>9.7</c:v>
                </c:pt>
                <c:pt idx="11">
                  <c:v>8.2</c:v>
                </c:pt>
                <c:pt idx="12">
                  <c:v>6.9</c:v>
                </c:pt>
                <c:pt idx="13">
                  <c:v>5.6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26.8</c:v>
                </c:pt>
                <c:pt idx="1">
                  <c:v/>
                </c:pt>
                <c:pt idx="2">
                  <c:v>26.8</c:v>
                </c:pt>
                <c:pt idx="3">
                  <c:v>29.3</c:v>
                </c:pt>
                <c:pt idx="4">
                  <c:v>20.6</c:v>
                </c:pt>
                <c:pt idx="5">
                  <c:v/>
                </c:pt>
                <c:pt idx="6">
                  <c:v>40.9</c:v>
                </c:pt>
                <c:pt idx="7">
                  <c:v>48.3</c:v>
                </c:pt>
                <c:pt idx="8">
                  <c:v>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49.5</c:v>
                </c:pt>
                <c:pt idx="1">
                  <c:v>53.1</c:v>
                </c:pt>
                <c:pt idx="2">
                  <c:v/>
                </c:pt>
                <c:pt idx="3">
                  <c:v/>
                </c:pt>
                <c:pt idx="4">
                  <c:v/>
                </c:pt>
                <c:pt idx="5">
                  <c:v>47.1</c:v>
                </c:pt>
                <c:pt idx="6">
                  <c:v>44.0</c:v>
                </c:pt>
                <c:pt idx="7">
                  <c:v>44.8</c:v>
                </c:pt>
                <c:pt idx="8">
                  <c:v>39.3</c:v>
                </c:pt>
                <c:pt idx="9">
                  <c:v>38.4</c:v>
                </c:pt>
                <c:pt idx="10">
                  <c:v>32.9</c:v>
                </c:pt>
                <c:pt idx="11">
                  <c:v>29.9</c:v>
                </c:pt>
                <c:pt idx="12">
                  <c:v>29.6</c:v>
                </c:pt>
                <c:pt idx="13">
                  <c:v>26.8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14.4</c:v>
                </c:pt>
                <c:pt idx="1">
                  <c:v/>
                </c:pt>
                <c:pt idx="2">
                  <c:v>13.8</c:v>
                </c:pt>
                <c:pt idx="3">
                  <c:v>14.8</c:v>
                </c:pt>
                <c:pt idx="4">
                  <c:v/>
                </c:pt>
                <c:pt idx="5">
                  <c:v>6.6</c:v>
                </c:pt>
                <c:pt idx="6">
                  <c:v>10.4</c:v>
                </c:pt>
                <c:pt idx="7">
                  <c:v>16.8</c:v>
                </c:pt>
                <c:pt idx="8">
                  <c:v>24.3</c:v>
                </c:pt>
                <c:pt idx="9">
                  <c:v/>
                </c:pt>
                <c:pt idx="10">
                  <c:v>9.7</c:v>
                </c:pt>
                <c:pt idx="11">
                  <c:v>18.0</c:v>
                </c:pt>
                <c:pt idx="12">
                  <c:v>14.6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14.4</c:v>
                </c:pt>
                <c:pt idx="1">
                  <c:v/>
                </c:pt>
                <c:pt idx="2">
                  <c:v>14.8</c:v>
                </c:pt>
                <c:pt idx="3">
                  <c:v>12.5</c:v>
                </c:pt>
                <c:pt idx="4">
                  <c:v>11.7</c:v>
                </c:pt>
                <c:pt idx="5">
                  <c:v/>
                </c:pt>
                <c:pt idx="6">
                  <c:v>23.5</c:v>
                </c:pt>
                <c:pt idx="7">
                  <c:v>24.7</c:v>
                </c:pt>
                <c:pt idx="8">
                  <c:v>3.2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35.9</c:v>
                </c:pt>
                <c:pt idx="1">
                  <c:v/>
                </c:pt>
                <c:pt idx="2">
                  <c:v>28.3</c:v>
                </c:pt>
                <c:pt idx="3">
                  <c:v>43.1</c:v>
                </c:pt>
                <c:pt idx="4">
                  <c:v/>
                </c:pt>
                <c:pt idx="5">
                  <c:v>32.0</c:v>
                </c:pt>
                <c:pt idx="6">
                  <c:v>36.7</c:v>
                </c:pt>
                <c:pt idx="7">
                  <c:v>35.4</c:v>
                </c:pt>
                <c:pt idx="8">
                  <c:v>38.4</c:v>
                </c:pt>
                <c:pt idx="9">
                  <c:v/>
                </c:pt>
                <c:pt idx="10">
                  <c:v/>
                </c:pt>
                <c:pt idx="11">
                  <c:v>23.8</c:v>
                </c:pt>
                <c:pt idx="12">
                  <c:v>36.8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35.9</c:v>
                </c:pt>
                <c:pt idx="1">
                  <c:v/>
                </c:pt>
                <c:pt idx="2">
                  <c:v>36.5</c:v>
                </c:pt>
                <c:pt idx="3">
                  <c:v>35.9</c:v>
                </c:pt>
                <c:pt idx="4">
                  <c:v>25.9</c:v>
                </c:pt>
                <c:pt idx="5">
                  <c:v/>
                </c:pt>
                <c:pt idx="6">
                  <c:v>35.6</c:v>
                </c:pt>
                <c:pt idx="7">
                  <c:v>32.3</c:v>
                </c:pt>
                <c:pt idx="8">
                  <c:v>42.3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32.7</c:v>
                </c:pt>
                <c:pt idx="1">
                  <c:v>31.1</c:v>
                </c:pt>
                <c:pt idx="2">
                  <c:v>33.0</c:v>
                </c:pt>
                <c:pt idx="3">
                  <c:v>40.3</c:v>
                </c:pt>
                <c:pt idx="4">
                  <c:v>42.3</c:v>
                </c:pt>
                <c:pt idx="5">
                  <c:v>40.1</c:v>
                </c:pt>
                <c:pt idx="6">
                  <c:v>35.9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c:v>
                </c:pt>
                <c:pt idx="1">
                  <c:v/>
                </c:pt>
                <c:pt idx="2">
                  <c:v>5.7</c:v>
                </c:pt>
                <c:pt idx="3">
                  <c:v>3.4</c:v>
                </c:pt>
                <c:pt idx="4">
                  <c:v/>
                </c:pt>
                <c:pt idx="5">
                  <c:v>5.7</c:v>
                </c:pt>
                <c:pt idx="6">
                  <c:v>4.3</c:v>
                </c:pt>
                <c:pt idx="7">
                  <c:v>4.4</c:v>
                </c:pt>
                <c:pt idx="8">
                  <c:v>3.5</c:v>
                </c:pt>
                <c:pt idx="9">
                  <c:v/>
                </c:pt>
                <c:pt idx="10">
                  <c:v>7.3</c:v>
                </c:pt>
                <c:pt idx="11">
                  <c:v>12.7</c:v>
                </c:pt>
                <c:pt idx="12">
                  <c:v>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4.7</c:v>
                </c:pt>
                <c:pt idx="1">
                  <c:v/>
                </c:pt>
                <c:pt idx="2">
                  <c:v>4.2</c:v>
                </c:pt>
                <c:pt idx="3">
                  <c:v>6.9</c:v>
                </c:pt>
                <c:pt idx="4">
                  <c:v>6.6</c:v>
                </c:pt>
                <c:pt idx="5">
                  <c:v/>
                </c:pt>
                <c:pt idx="6">
                  <c:v>6.6</c:v>
                </c:pt>
                <c:pt idx="7">
                  <c:v>15.4</c:v>
                </c:pt>
                <c:pt idx="8">
                  <c:v>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7.0</c:v>
                </c:pt>
                <c:pt idx="1">
                  <c:v>6.2</c:v>
                </c:pt>
                <c:pt idx="2">
                  <c:v/>
                </c:pt>
                <c:pt idx="3">
                  <c:v/>
                </c:pt>
                <c:pt idx="4">
                  <c:v/>
                </c:pt>
                <c:pt idx="5">
                  <c:v>11.1</c:v>
                </c:pt>
                <c:pt idx="6">
                  <c:v>7.1</c:v>
                </c:pt>
                <c:pt idx="7">
                  <c:v>7.9</c:v>
                </c:pt>
                <c:pt idx="8">
                  <c:v>8.4</c:v>
                </c:pt>
                <c:pt idx="9">
                  <c:v>7.7</c:v>
                </c:pt>
                <c:pt idx="10">
                  <c:v>6.6</c:v>
                </c:pt>
                <c:pt idx="11">
                  <c:v>6.1</c:v>
                </c:pt>
                <c:pt idx="12">
                  <c:v>5.3</c:v>
                </c:pt>
                <c:pt idx="13">
                  <c:v>4.7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26.1</c:v>
                </c:pt>
                <c:pt idx="1">
                  <c:v/>
                </c:pt>
                <c:pt idx="2">
                  <c:v>26.3</c:v>
                </c:pt>
                <c:pt idx="3">
                  <c:v>25.5</c:v>
                </c:pt>
                <c:pt idx="4">
                  <c:v/>
                </c:pt>
                <c:pt idx="5">
                  <c:v>16.7</c:v>
                </c:pt>
                <c:pt idx="6">
                  <c:v>24.0</c:v>
                </c:pt>
                <c:pt idx="7">
                  <c:v>29.8</c:v>
                </c:pt>
                <c:pt idx="8">
                  <c:v>33.9</c:v>
                </c:pt>
                <c:pt idx="9">
                  <c:v/>
                </c:pt>
                <c:pt idx="10">
                  <c:v>25.5</c:v>
                </c:pt>
                <c:pt idx="11">
                  <c:v>33.2</c:v>
                </c:pt>
                <c:pt idx="12">
                  <c:v>25.9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26.1</c:v>
                </c:pt>
                <c:pt idx="1">
                  <c:v/>
                </c:pt>
                <c:pt idx="2">
                  <c:v>25.7</c:v>
                </c:pt>
                <c:pt idx="3">
                  <c:v>30.6</c:v>
                </c:pt>
                <c:pt idx="4">
                  <c:v>20.5</c:v>
                </c:pt>
                <c:pt idx="5">
                  <c:v/>
                </c:pt>
                <c:pt idx="6">
                  <c:v>40.1</c:v>
                </c:pt>
                <c:pt idx="7">
                  <c:v>49.7</c:v>
                </c:pt>
                <c:pt idx="8">
                  <c:v>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20.9</c:v>
                </c:pt>
                <c:pt idx="1">
                  <c:v>27.7</c:v>
                </c:pt>
                <c:pt idx="2">
                  <c:v/>
                </c:pt>
                <c:pt idx="3">
                  <c:v/>
                </c:pt>
                <c:pt idx="4">
                  <c:v/>
                </c:pt>
                <c:pt idx="5">
                  <c:v>30.6</c:v>
                </c:pt>
                <c:pt idx="6">
                  <c:v>25.9</c:v>
                </c:pt>
                <c:pt idx="7">
                  <c:v>22.9</c:v>
                </c:pt>
                <c:pt idx="8">
                  <c:v>25.6</c:v>
                </c:pt>
                <c:pt idx="9">
                  <c:v>28.4</c:v>
                </c:pt>
                <c:pt idx="10">
                  <c:v>24.4</c:v>
                </c:pt>
                <c:pt idx="11">
                  <c:v>22.2</c:v>
                </c:pt>
                <c:pt idx="12">
                  <c:v>23.1</c:v>
                </c:pt>
                <c:pt idx="13">
                  <c:v>26.1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8.6</c:v>
                </c:pt>
                <c:pt idx="1">
                  <c:v/>
                </c:pt>
                <c:pt idx="2">
                  <c:v>8.7</c:v>
                </c:pt>
                <c:pt idx="3">
                  <c:v>8.2</c:v>
                </c:pt>
                <c:pt idx="4">
                  <c:v/>
                </c:pt>
                <c:pt idx="5">
                  <c:v>6.6</c:v>
                </c:pt>
                <c:pt idx="6">
                  <c:v>7.9</c:v>
                </c:pt>
                <c:pt idx="7">
                  <c:v>8.9</c:v>
                </c:pt>
                <c:pt idx="8">
                  <c:v>10.5</c:v>
                </c:pt>
                <c:pt idx="9">
                  <c:v/>
                </c:pt>
                <c:pt idx="10">
                  <c:v>13.9</c:v>
                </c:pt>
                <c:pt idx="11">
                  <c:v>14.5</c:v>
                </c:pt>
                <c:pt idx="12">
                  <c:v>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8.6</c:v>
                </c:pt>
                <c:pt idx="1">
                  <c:v/>
                </c:pt>
                <c:pt idx="2">
                  <c:v>8.4</c:v>
                </c:pt>
                <c:pt idx="3">
                  <c:v>8.6</c:v>
                </c:pt>
                <c:pt idx="4">
                  <c:v>11.0</c:v>
                </c:pt>
                <c:pt idx="5">
                  <c:v/>
                </c:pt>
                <c:pt idx="6">
                  <c:v>12.8</c:v>
                </c:pt>
                <c:pt idx="7">
                  <c:v>18.4</c:v>
                </c:pt>
                <c:pt idx="8">
                  <c:v>2.4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9.2</c:v>
                </c:pt>
                <c:pt idx="1">
                  <c:v>5.6</c:v>
                </c:pt>
                <c:pt idx="2">
                  <c:v>8.6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14.9</c:v>
                </c:pt>
                <c:pt idx="1">
                  <c:v/>
                </c:pt>
                <c:pt idx="2">
                  <c:v>13.3</c:v>
                </c:pt>
                <c:pt idx="3">
                  <c:v>16.3</c:v>
                </c:pt>
                <c:pt idx="4">
                  <c:v/>
                </c:pt>
                <c:pt idx="5">
                  <c:v>15.5</c:v>
                </c:pt>
                <c:pt idx="6">
                  <c:v>14.7</c:v>
                </c:pt>
                <c:pt idx="7">
                  <c:v>14.7</c:v>
                </c:pt>
                <c:pt idx="8">
                  <c:v>13.7</c:v>
                </c:pt>
                <c:pt idx="9">
                  <c:v/>
                </c:pt>
                <c:pt idx="10">
                  <c:v>16.6</c:v>
                </c:pt>
                <c:pt idx="11">
                  <c:v>21.2</c:v>
                </c:pt>
                <c:pt idx="12">
                  <c:v>14.3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c:v>
                </c:pt>
                <c:pt idx="1">
                  <c:v/>
                </c:pt>
                <c:pt idx="2">
                  <c:v>2.0</c:v>
                </c:pt>
                <c:pt idx="3">
                  <c:v>0.7</c:v>
                </c:pt>
                <c:pt idx="4">
                  <c:v/>
                </c:pt>
                <c:pt idx="5">
                  <c:v>1.1</c:v>
                </c:pt>
                <c:pt idx="6">
                  <c:v>1.1</c:v>
                </c:pt>
                <c:pt idx="7">
                  <c:v>1.5</c:v>
                </c:pt>
                <c:pt idx="8">
                  <c:v>1.6</c:v>
                </c:pt>
                <c:pt idx="9">
                  <c:v/>
                </c:pt>
                <c:pt idx="10">
                  <c:v>4.8</c:v>
                </c:pt>
                <c:pt idx="11">
                  <c:v>6.6</c:v>
                </c:pt>
                <c:pt idx="12">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1.5</c:v>
                </c:pt>
                <c:pt idx="1">
                  <c:v/>
                </c:pt>
                <c:pt idx="2">
                  <c:v>1.2</c:v>
                </c:pt>
                <c:pt idx="3">
                  <c:v>1.1</c:v>
                </c:pt>
                <c:pt idx="4">
                  <c:v>6.0</c:v>
                </c:pt>
                <c:pt idx="5">
                  <c:v/>
                </c:pt>
                <c:pt idx="6">
                  <c:v>1.7</c:v>
                </c:pt>
                <c:pt idx="7">
                  <c:v>6.4</c:v>
                </c:pt>
                <c:pt idx="8">
                  <c:v>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2011</c:v>
                </c:pt>
                <c:pt idx="5">
                  <c:v>2013</c:v>
                </c:pt>
                <c:pt idx="6">
                  <c:v>2015</c:v>
                </c:pt>
                <c:pt idx="7">
                  <c:v>2017</c:v>
                </c:pt>
                <c:pt idx="8">
                  <c:v>2019</c:v>
                </c:pt>
              </c:numCache>
            </c:numRef>
          </c:cat>
          <c:val>
            <c:numRef>
              <c:f>Sheet1!$B$2:$B$10</c:f>
              <c:numCache>
                <c:formatCode>General</c:formatCode>
                <c:ptCount val="15"/>
                <c:pt idx="0">
                  <c:v>2.3</c:v>
                </c:pt>
                <c:pt idx="1">
                  <c:v>2.1</c:v>
                </c:pt>
                <c:pt idx="2">
                  <c:v>3.0</c:v>
                </c:pt>
                <c:pt idx="3">
                  <c:v>3.0</c:v>
                </c:pt>
                <c:pt idx="4">
                  <c:v>3.6</c:v>
                </c:pt>
                <c:pt idx="5">
                  <c:v>2.7</c:v>
                </c:pt>
                <c:pt idx="6">
                  <c:v>2.4</c:v>
                </c:pt>
                <c:pt idx="7">
                  <c:v>1.8</c:v>
                </c:pt>
                <c:pt idx="8">
                  <c:v>1.5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c:v>
                </c:pt>
                <c:pt idx="1">
                  <c:v/>
                </c:pt>
                <c:pt idx="2">
                  <c:v>2.4</c:v>
                </c:pt>
                <c:pt idx="3">
                  <c:v>1.0</c:v>
                </c:pt>
                <c:pt idx="4">
                  <c:v/>
                </c:pt>
                <c:pt idx="5">
                  <c:v>1.3</c:v>
                </c:pt>
                <c:pt idx="6">
                  <c:v>1.1</c:v>
                </c:pt>
                <c:pt idx="7">
                  <c:v>1.8</c:v>
                </c:pt>
                <c:pt idx="8">
                  <c:v>2.2</c:v>
                </c:pt>
                <c:pt idx="9">
                  <c:v/>
                </c:pt>
                <c:pt idx="10">
                  <c:v>4.6</c:v>
                </c:pt>
                <c:pt idx="11">
                  <c:v>7.6</c:v>
                </c:pt>
                <c:pt idx="12">
                  <c:v>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1.7</c:v>
                </c:pt>
                <c:pt idx="1">
                  <c:v/>
                </c:pt>
                <c:pt idx="2">
                  <c:v>1.4</c:v>
                </c:pt>
                <c:pt idx="3">
                  <c:v>1.7</c:v>
                </c:pt>
                <c:pt idx="4">
                  <c:v>6.6</c:v>
                </c:pt>
                <c:pt idx="5">
                  <c:v/>
                </c:pt>
                <c:pt idx="6">
                  <c:v>1.9</c:v>
                </c:pt>
                <c:pt idx="7">
                  <c:v>7.8</c:v>
                </c:pt>
                <c:pt idx="8">
                  <c:v>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2011</c:v>
                </c:pt>
                <c:pt idx="5">
                  <c:v>2013</c:v>
                </c:pt>
                <c:pt idx="6">
                  <c:v>2015</c:v>
                </c:pt>
                <c:pt idx="7">
                  <c:v>2017</c:v>
                </c:pt>
                <c:pt idx="8">
                  <c:v>2019</c:v>
                </c:pt>
              </c:numCache>
            </c:numRef>
          </c:cat>
          <c:val>
            <c:numRef>
              <c:f>Sheet1!$B$2:$B$10</c:f>
              <c:numCache>
                <c:formatCode>General</c:formatCode>
                <c:ptCount val="15"/>
                <c:pt idx="0">
                  <c:v>7.4</c:v>
                </c:pt>
                <c:pt idx="1">
                  <c:v>5.5</c:v>
                </c:pt>
                <c:pt idx="2">
                  <c:v>5.6</c:v>
                </c:pt>
                <c:pt idx="3">
                  <c:v>4.7</c:v>
                </c:pt>
                <c:pt idx="4">
                  <c:v>4.2</c:v>
                </c:pt>
                <c:pt idx="5">
                  <c:v>2.9</c:v>
                </c:pt>
                <c:pt idx="6">
                  <c:v>2.5</c:v>
                </c:pt>
                <c:pt idx="7">
                  <c:v>1.8</c:v>
                </c:pt>
                <c:pt idx="8">
                  <c:v>1.7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c:v>
                </c:pt>
                <c:pt idx="1">
                  <c:v/>
                </c:pt>
                <c:pt idx="2">
                  <c:v>3.0</c:v>
                </c:pt>
                <c:pt idx="3">
                  <c:v>1.6</c:v>
                </c:pt>
                <c:pt idx="4">
                  <c:v/>
                </c:pt>
                <c:pt idx="5">
                  <c:v>1.6</c:v>
                </c:pt>
                <c:pt idx="6">
                  <c:v>1.7</c:v>
                </c:pt>
                <c:pt idx="7">
                  <c:v>2.7</c:v>
                </c:pt>
                <c:pt idx="8">
                  <c:v>3.2</c:v>
                </c:pt>
                <c:pt idx="9">
                  <c:v/>
                </c:pt>
                <c:pt idx="10">
                  <c:v>5.0</c:v>
                </c:pt>
                <c:pt idx="11">
                  <c:v>9.7</c:v>
                </c:pt>
                <c:pt idx="12">
                  <c:v>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2.4</c:v>
                </c:pt>
                <c:pt idx="1">
                  <c:v/>
                </c:pt>
                <c:pt idx="2">
                  <c:v>1.9</c:v>
                </c:pt>
                <c:pt idx="3">
                  <c:v>3.5</c:v>
                </c:pt>
                <c:pt idx="4">
                  <c:v>7.2</c:v>
                </c:pt>
                <c:pt idx="5">
                  <c:v/>
                </c:pt>
                <c:pt idx="6">
                  <c:v>3.1</c:v>
                </c:pt>
                <c:pt idx="7">
                  <c:v>9.8</c:v>
                </c:pt>
                <c:pt idx="8">
                  <c:v>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2011</c:v>
                </c:pt>
                <c:pt idx="5">
                  <c:v>2013</c:v>
                </c:pt>
                <c:pt idx="6">
                  <c:v>2015</c:v>
                </c:pt>
                <c:pt idx="7">
                  <c:v>2017</c:v>
                </c:pt>
                <c:pt idx="8">
                  <c:v>2019</c:v>
                </c:pt>
              </c:numCache>
            </c:numRef>
          </c:cat>
          <c:val>
            <c:numRef>
              <c:f>Sheet1!$B$2:$B$10</c:f>
              <c:numCache>
                <c:formatCode>General</c:formatCode>
                <c:ptCount val="15"/>
                <c:pt idx="0">
                  <c:v>10.3</c:v>
                </c:pt>
                <c:pt idx="1">
                  <c:v>5.5</c:v>
                </c:pt>
                <c:pt idx="2">
                  <c:v>6.4</c:v>
                </c:pt>
                <c:pt idx="3">
                  <c:v>6.8</c:v>
                </c:pt>
                <c:pt idx="4">
                  <c:v>8.7</c:v>
                </c:pt>
                <c:pt idx="5">
                  <c:v>7.4</c:v>
                </c:pt>
                <c:pt idx="6">
                  <c:v>4.5</c:v>
                </c:pt>
                <c:pt idx="7">
                  <c:v>3.0</c:v>
                </c:pt>
                <c:pt idx="8">
                  <c:v>2.4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20.3</c:v>
                </c:pt>
                <c:pt idx="1">
                  <c:v/>
                </c:pt>
                <c:pt idx="2">
                  <c:v>21.3</c:v>
                </c:pt>
                <c:pt idx="3">
                  <c:v>19.0</c:v>
                </c:pt>
                <c:pt idx="4">
                  <c:v/>
                </c:pt>
                <c:pt idx="5">
                  <c:v>19.6</c:v>
                </c:pt>
                <c:pt idx="6">
                  <c:v>20.8</c:v>
                </c:pt>
                <c:pt idx="7">
                  <c:v>22.3</c:v>
                </c:pt>
                <c:pt idx="8">
                  <c:v>18.0</c:v>
                </c:pt>
                <c:pt idx="9">
                  <c:v/>
                </c:pt>
                <c:pt idx="10">
                  <c:v>17.8</c:v>
                </c:pt>
                <c:pt idx="11">
                  <c:v>26.4</c:v>
                </c:pt>
                <c:pt idx="12">
                  <c:v>20.3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20.3</c:v>
                </c:pt>
                <c:pt idx="1">
                  <c:v/>
                </c:pt>
                <c:pt idx="2">
                  <c:v>19.5</c:v>
                </c:pt>
                <c:pt idx="3">
                  <c:v>25.8</c:v>
                </c:pt>
                <c:pt idx="4">
                  <c:v>21.4</c:v>
                </c:pt>
                <c:pt idx="5">
                  <c:v/>
                </c:pt>
                <c:pt idx="6">
                  <c:v>25.7</c:v>
                </c:pt>
                <c:pt idx="7">
                  <c:v>39.4</c:v>
                </c:pt>
                <c:pt idx="8">
                  <c:v>11.5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25.7</c:v>
                </c:pt>
                <c:pt idx="1">
                  <c:v>32.0</c:v>
                </c:pt>
                <c:pt idx="2">
                  <c:v/>
                </c:pt>
                <c:pt idx="3">
                  <c:v/>
                </c:pt>
                <c:pt idx="4">
                  <c:v/>
                </c:pt>
                <c:pt idx="5">
                  <c:v>28.2</c:v>
                </c:pt>
                <c:pt idx="6">
                  <c:v>26.9</c:v>
                </c:pt>
                <c:pt idx="7">
                  <c:v>22.5</c:v>
                </c:pt>
                <c:pt idx="8">
                  <c:v>22.1</c:v>
                </c:pt>
                <c:pt idx="9">
                  <c:v>23.1</c:v>
                </c:pt>
                <c:pt idx="10">
                  <c:v>20.1</c:v>
                </c:pt>
                <c:pt idx="11">
                  <c:v>16.5</c:v>
                </c:pt>
                <c:pt idx="12">
                  <c:v>16.3</c:v>
                </c:pt>
                <c:pt idx="13">
                  <c:v>20.3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39.8</c:v>
                </c:pt>
                <c:pt idx="1">
                  <c:v/>
                </c:pt>
                <c:pt idx="2">
                  <c:v>39.4</c:v>
                </c:pt>
                <c:pt idx="3">
                  <c:v>40.0</c:v>
                </c:pt>
                <c:pt idx="4">
                  <c:v/>
                </c:pt>
                <c:pt idx="5">
                  <c:v>20.0</c:v>
                </c:pt>
                <c:pt idx="6">
                  <c:v>32.2</c:v>
                </c:pt>
                <c:pt idx="7">
                  <c:v>47.2</c:v>
                </c:pt>
                <c:pt idx="8">
                  <c:v>61.6</c:v>
                </c:pt>
                <c:pt idx="9">
                  <c:v/>
                </c:pt>
                <c:pt idx="10">
                  <c:v>33.0</c:v>
                </c:pt>
                <c:pt idx="11">
                  <c:v>47.6</c:v>
                </c:pt>
                <c:pt idx="12">
                  <c:v>40.2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39.8</c:v>
                </c:pt>
                <c:pt idx="1">
                  <c:v/>
                </c:pt>
                <c:pt idx="2">
                  <c:v>40.1</c:v>
                </c:pt>
                <c:pt idx="3">
                  <c:v>43.9</c:v>
                </c:pt>
                <c:pt idx="4">
                  <c:v>24.7</c:v>
                </c:pt>
                <c:pt idx="5">
                  <c:v/>
                </c:pt>
                <c:pt idx="6">
                  <c:v>74.0</c:v>
                </c:pt>
                <c:pt idx="7">
                  <c:v>72.6</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54.3</c:v>
                </c:pt>
                <c:pt idx="1">
                  <c:v>46.4</c:v>
                </c:pt>
                <c:pt idx="2">
                  <c:v/>
                </c:pt>
                <c:pt idx="3">
                  <c:v/>
                </c:pt>
                <c:pt idx="4">
                  <c:v/>
                </c:pt>
                <c:pt idx="5">
                  <c:v>41.5</c:v>
                </c:pt>
                <c:pt idx="6">
                  <c:v>42.7</c:v>
                </c:pt>
                <c:pt idx="7">
                  <c:v>44.7</c:v>
                </c:pt>
                <c:pt idx="8">
                  <c:v>46.3</c:v>
                </c:pt>
                <c:pt idx="9">
                  <c:v>47.5</c:v>
                </c:pt>
                <c:pt idx="10">
                  <c:v>42.8</c:v>
                </c:pt>
                <c:pt idx="11">
                  <c:v>39.4</c:v>
                </c:pt>
                <c:pt idx="12">
                  <c:v>38.9</c:v>
                </c:pt>
                <c:pt idx="13">
                  <c:v>39.8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c:v>
                </c:pt>
                <c:pt idx="1">
                  <c:v/>
                </c:pt>
                <c:pt idx="2">
                  <c:v>2.7</c:v>
                </c:pt>
                <c:pt idx="3">
                  <c:v>1.6</c:v>
                </c:pt>
                <c:pt idx="4">
                  <c:v/>
                </c:pt>
                <c:pt idx="5">
                  <c:v>2.3</c:v>
                </c:pt>
                <c:pt idx="6">
                  <c:v>2.0</c:v>
                </c:pt>
                <c:pt idx="7">
                  <c:v>2.1</c:v>
                </c:pt>
                <c:pt idx="8">
                  <c:v>2.0</c:v>
                </c:pt>
                <c:pt idx="9">
                  <c:v/>
                </c:pt>
                <c:pt idx="10">
                  <c:v>5.4</c:v>
                </c:pt>
                <c:pt idx="11">
                  <c:v>6.8</c:v>
                </c:pt>
                <c:pt idx="12">
                  <c:v>1.8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14.9</c:v>
                </c:pt>
                <c:pt idx="1">
                  <c:v/>
                </c:pt>
                <c:pt idx="2">
                  <c:v>14.3</c:v>
                </c:pt>
                <c:pt idx="3">
                  <c:v>16.6</c:v>
                </c:pt>
                <c:pt idx="4">
                  <c:v>18.9</c:v>
                </c:pt>
                <c:pt idx="5">
                  <c:v/>
                </c:pt>
                <c:pt idx="6">
                  <c:v>17.7</c:v>
                </c:pt>
                <c:pt idx="7">
                  <c:v>24.1</c:v>
                </c:pt>
                <c:pt idx="8">
                  <c:v>10.2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2.3</c:v>
                </c:pt>
                <c:pt idx="1">
                  <c:v/>
                </c:pt>
                <c:pt idx="2">
                  <c:v>1.8</c:v>
                </c:pt>
                <c:pt idx="3">
                  <c:v>4.3</c:v>
                </c:pt>
                <c:pt idx="4">
                  <c:v>5.6</c:v>
                </c:pt>
                <c:pt idx="5">
                  <c:v/>
                </c:pt>
                <c:pt idx="6">
                  <c:v>3.1</c:v>
                </c:pt>
                <c:pt idx="7">
                  <c:v>11.3</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7.7</c:v>
                </c:pt>
                <c:pt idx="1">
                  <c:v>5.4</c:v>
                </c:pt>
                <c:pt idx="2">
                  <c:v/>
                </c:pt>
                <c:pt idx="3">
                  <c:v/>
                </c:pt>
                <c:pt idx="4">
                  <c:v/>
                </c:pt>
                <c:pt idx="5">
                  <c:v>3.9</c:v>
                </c:pt>
                <c:pt idx="6">
                  <c:v>2.8</c:v>
                </c:pt>
                <c:pt idx="7">
                  <c:v>4.2</c:v>
                </c:pt>
                <c:pt idx="8">
                  <c:v>4.3</c:v>
                </c:pt>
                <c:pt idx="9">
                  <c:v>4.5</c:v>
                </c:pt>
                <c:pt idx="10">
                  <c:v>4.0</c:v>
                </c:pt>
                <c:pt idx="11">
                  <c:v>2.8</c:v>
                </c:pt>
                <c:pt idx="12">
                  <c:v>2.4</c:v>
                </c:pt>
                <c:pt idx="13">
                  <c:v>2.3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7.2</c:v>
                </c:pt>
                <c:pt idx="1">
                  <c:v/>
                </c:pt>
                <c:pt idx="2">
                  <c:v>7.4</c:v>
                </c:pt>
                <c:pt idx="3">
                  <c:v>6.8</c:v>
                </c:pt>
                <c:pt idx="4">
                  <c:v/>
                </c:pt>
                <c:pt idx="5">
                  <c:v>2.6</c:v>
                </c:pt>
                <c:pt idx="6">
                  <c:v>3.7</c:v>
                </c:pt>
                <c:pt idx="7">
                  <c:v>8.9</c:v>
                </c:pt>
                <c:pt idx="8">
                  <c:v>13.7</c:v>
                </c:pt>
                <c:pt idx="9">
                  <c:v/>
                </c:pt>
                <c:pt idx="10">
                  <c:v>9.5</c:v>
                </c:pt>
                <c:pt idx="11">
                  <c:v>14.3</c:v>
                </c:pt>
                <c:pt idx="12">
                  <c:v>6.7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7.2</c:v>
                </c:pt>
                <c:pt idx="1">
                  <c:v/>
                </c:pt>
                <c:pt idx="2">
                  <c:v>6.8</c:v>
                </c:pt>
                <c:pt idx="3">
                  <c:v>10.1</c:v>
                </c:pt>
                <c:pt idx="4">
                  <c:v>7.1</c:v>
                </c:pt>
                <c:pt idx="5">
                  <c:v/>
                </c:pt>
                <c:pt idx="6">
                  <c:v>12.0</c:v>
                </c:pt>
                <c:pt idx="7">
                  <c:v>22.9</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8.6</c:v>
                </c:pt>
                <c:pt idx="1">
                  <c:v>7.2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29.7</c:v>
                </c:pt>
                <c:pt idx="1">
                  <c:v/>
                </c:pt>
                <c:pt idx="2">
                  <c:v>28.2</c:v>
                </c:pt>
                <c:pt idx="3">
                  <c:v>31.1</c:v>
                </c:pt>
                <c:pt idx="4">
                  <c:v/>
                </c:pt>
                <c:pt idx="5">
                  <c:v>13.3</c:v>
                </c:pt>
                <c:pt idx="6">
                  <c:v>23.6</c:v>
                </c:pt>
                <c:pt idx="7">
                  <c:v>35.6</c:v>
                </c:pt>
                <c:pt idx="8">
                  <c:v>47.8</c:v>
                </c:pt>
                <c:pt idx="9">
                  <c:v/>
                </c:pt>
                <c:pt idx="10">
                  <c:v>22.8</c:v>
                </c:pt>
                <c:pt idx="11">
                  <c:v>33.9</c:v>
                </c:pt>
                <c:pt idx="12">
                  <c:v>30.2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29.7</c:v>
                </c:pt>
                <c:pt idx="1">
                  <c:v/>
                </c:pt>
                <c:pt idx="2">
                  <c:v>30.2</c:v>
                </c:pt>
                <c:pt idx="3">
                  <c:v>31.2</c:v>
                </c:pt>
                <c:pt idx="4">
                  <c:v>17.3</c:v>
                </c:pt>
                <c:pt idx="5">
                  <c:v/>
                </c:pt>
                <c:pt idx="6">
                  <c:v>55.9</c:v>
                </c:pt>
                <c:pt idx="7">
                  <c:v>52.2</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37.2</c:v>
                </c:pt>
                <c:pt idx="1">
                  <c:v>33.8</c:v>
                </c:pt>
                <c:pt idx="2">
                  <c:v/>
                </c:pt>
                <c:pt idx="3">
                  <c:v/>
                </c:pt>
                <c:pt idx="4">
                  <c:v/>
                </c:pt>
                <c:pt idx="5">
                  <c:v>31.1</c:v>
                </c:pt>
                <c:pt idx="6">
                  <c:v>33.0</c:v>
                </c:pt>
                <c:pt idx="7">
                  <c:v>34.1</c:v>
                </c:pt>
                <c:pt idx="8">
                  <c:v>36.3</c:v>
                </c:pt>
                <c:pt idx="9">
                  <c:v>37.1</c:v>
                </c:pt>
                <c:pt idx="10">
                  <c:v>35.2</c:v>
                </c:pt>
                <c:pt idx="11">
                  <c:v>31.3</c:v>
                </c:pt>
                <c:pt idx="12">
                  <c:v>29.8</c:v>
                </c:pt>
                <c:pt idx="13">
                  <c:v>29.7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19.6</c:v>
                </c:pt>
                <c:pt idx="1">
                  <c:v/>
                </c:pt>
                <c:pt idx="2">
                  <c:v>21.2</c:v>
                </c:pt>
                <c:pt idx="3">
                  <c:v>17.6</c:v>
                </c:pt>
                <c:pt idx="4">
                  <c:v/>
                </c:pt>
                <c:pt idx="5">
                  <c:v>19.7</c:v>
                </c:pt>
                <c:pt idx="6">
                  <c:v>16.2</c:v>
                </c:pt>
                <c:pt idx="7">
                  <c:v>20.1</c:v>
                </c:pt>
                <c:pt idx="8">
                  <c:v>20.5</c:v>
                </c:pt>
                <c:pt idx="9">
                  <c:v/>
                </c:pt>
                <c:pt idx="10">
                  <c:v/>
                </c:pt>
                <c:pt idx="11">
                  <c:v>29.0</c:v>
                </c:pt>
                <c:pt idx="12">
                  <c:v>18.8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19.6</c:v>
                </c:pt>
                <c:pt idx="1">
                  <c:v/>
                </c:pt>
                <c:pt idx="2">
                  <c:v>18.6</c:v>
                </c:pt>
                <c:pt idx="3">
                  <c:v>22.6</c:v>
                </c:pt>
                <c:pt idx="4">
                  <c:v>39.2</c:v>
                </c:pt>
                <c:pt idx="5">
                  <c:v/>
                </c:pt>
                <c:pt idx="6">
                  <c:v>17.9</c:v>
                </c:pt>
                <c:pt idx="7">
                  <c:v>31.4</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21.9</c:v>
                </c:pt>
                <c:pt idx="1">
                  <c:v>22.6</c:v>
                </c:pt>
                <c:pt idx="2">
                  <c:v/>
                </c:pt>
                <c:pt idx="3">
                  <c:v/>
                </c:pt>
                <c:pt idx="4">
                  <c:v/>
                </c:pt>
                <c:pt idx="5">
                  <c:v>21.6</c:v>
                </c:pt>
                <c:pt idx="6">
                  <c:v>18.6</c:v>
                </c:pt>
                <c:pt idx="7">
                  <c:v>24.3</c:v>
                </c:pt>
                <c:pt idx="8">
                  <c:v>21.4</c:v>
                </c:pt>
                <c:pt idx="9">
                  <c:v>22.7</c:v>
                </c:pt>
                <c:pt idx="10">
                  <c:v>20.7</c:v>
                </c:pt>
                <c:pt idx="11">
                  <c:v>18.9</c:v>
                </c:pt>
                <c:pt idx="12">
                  <c:v>18.7</c:v>
                </c:pt>
                <c:pt idx="13">
                  <c:v>19.6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55.3</c:v>
                </c:pt>
                <c:pt idx="1">
                  <c:v/>
                </c:pt>
                <c:pt idx="2">
                  <c:v>59.5</c:v>
                </c:pt>
                <c:pt idx="3">
                  <c:v>51.4</c:v>
                </c:pt>
                <c:pt idx="4">
                  <c:v/>
                </c:pt>
                <c:pt idx="5">
                  <c:v>60.4</c:v>
                </c:pt>
                <c:pt idx="6">
                  <c:v>60.1</c:v>
                </c:pt>
                <c:pt idx="7">
                  <c:v>56.6</c:v>
                </c:pt>
                <c:pt idx="8">
                  <c:v>50.5</c:v>
                </c:pt>
                <c:pt idx="9">
                  <c:v/>
                </c:pt>
                <c:pt idx="10">
                  <c:v/>
                </c:pt>
                <c:pt idx="11">
                  <c:v>47.3</c:v>
                </c:pt>
                <c:pt idx="12">
                  <c:v>55.8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55.3</c:v>
                </c:pt>
                <c:pt idx="1">
                  <c:v/>
                </c:pt>
                <c:pt idx="2">
                  <c:v>56.6</c:v>
                </c:pt>
                <c:pt idx="3">
                  <c:v>47.2</c:v>
                </c:pt>
                <c:pt idx="4">
                  <c:v>44.7</c:v>
                </c:pt>
                <c:pt idx="5">
                  <c:v/>
                </c:pt>
                <c:pt idx="6">
                  <c:v>57.1</c:v>
                </c:pt>
                <c:pt idx="7">
                  <c:v>43.3</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51.1</c:v>
                </c:pt>
                <c:pt idx="1">
                  <c:v>51.5</c:v>
                </c:pt>
                <c:pt idx="2">
                  <c:v/>
                </c:pt>
                <c:pt idx="3">
                  <c:v/>
                </c:pt>
                <c:pt idx="4">
                  <c:v/>
                </c:pt>
                <c:pt idx="5">
                  <c:v>56.4</c:v>
                </c:pt>
                <c:pt idx="6">
                  <c:v>64.7</c:v>
                </c:pt>
                <c:pt idx="7">
                  <c:v>64.2</c:v>
                </c:pt>
                <c:pt idx="8">
                  <c:v>56.8</c:v>
                </c:pt>
                <c:pt idx="9">
                  <c:v>60.8</c:v>
                </c:pt>
                <c:pt idx="10">
                  <c:v>55.2</c:v>
                </c:pt>
                <c:pt idx="11">
                  <c:v>60.2</c:v>
                </c:pt>
                <c:pt idx="12">
                  <c:v>59.5</c:v>
                </c:pt>
                <c:pt idx="13">
                  <c:v>55.3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33.2</c:v>
                </c:pt>
                <c:pt idx="1">
                  <c:v/>
                </c:pt>
                <c:pt idx="2">
                  <c:v>27.5</c:v>
                </c:pt>
                <c:pt idx="3">
                  <c:v>38.6</c:v>
                </c:pt>
                <c:pt idx="4">
                  <c:v/>
                </c:pt>
                <c:pt idx="5">
                  <c:v>25.2</c:v>
                </c:pt>
                <c:pt idx="6">
                  <c:v>30.4</c:v>
                </c:pt>
                <c:pt idx="7">
                  <c:v>32.5</c:v>
                </c:pt>
                <c:pt idx="8">
                  <c:v>38.1</c:v>
                </c:pt>
                <c:pt idx="9">
                  <c:v/>
                </c:pt>
                <c:pt idx="10">
                  <c:v/>
                </c:pt>
                <c:pt idx="11">
                  <c:v>25.9</c:v>
                </c:pt>
                <c:pt idx="12">
                  <c:v>34.1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Both Sexes</c:v>
                </c:pt>
                <c:pt idx="8">
                  <c:v>No Sexual Contact</c:v>
                </c:pt>
              </c:strCache>
            </c:strRef>
          </c:cat>
          <c:val>
            <c:numRef>
              <c:f>Sheet1!$B$2:$B$10</c:f>
              <c:numCache>
                <c:pt idx="0">
                  <c:v>33.2</c:v>
                </c:pt>
                <c:pt idx="1">
                  <c:v/>
                </c:pt>
                <c:pt idx="2">
                  <c:v>34.9</c:v>
                </c:pt>
                <c:pt idx="3">
                  <c:v>22.5</c:v>
                </c:pt>
                <c:pt idx="4">
                  <c:v>26.7</c:v>
                </c:pt>
                <c:pt idx="5">
                  <c:v/>
                </c:pt>
                <c:pt idx="6">
                  <c:v>34.2</c:v>
                </c:pt>
                <c:pt idx="7">
                  <c:v>29.4</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30.8</c:v>
                </c:pt>
                <c:pt idx="1">
                  <c:v>31.5</c:v>
                </c:pt>
                <c:pt idx="2">
                  <c:v/>
                </c:pt>
                <c:pt idx="3">
                  <c:v/>
                </c:pt>
                <c:pt idx="4">
                  <c:v/>
                </c:pt>
                <c:pt idx="5">
                  <c:v>24.7</c:v>
                </c:pt>
                <c:pt idx="6">
                  <c:v>21.6</c:v>
                </c:pt>
                <c:pt idx="7">
                  <c:v>25.4</c:v>
                </c:pt>
                <c:pt idx="8">
                  <c:v>23.2</c:v>
                </c:pt>
                <c:pt idx="9">
                  <c:v>22.7</c:v>
                </c:pt>
                <c:pt idx="10">
                  <c:v>17.4</c:v>
                </c:pt>
                <c:pt idx="11">
                  <c:v>15.8</c:v>
                </c:pt>
                <c:pt idx="12">
                  <c:v>14.4</c:v>
                </c:pt>
                <c:pt idx="13">
                  <c:v>14.9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24.3</c:v>
                </c:pt>
                <c:pt idx="1">
                  <c:v>29.6</c:v>
                </c:pt>
                <c:pt idx="2">
                  <c:v/>
                </c:pt>
                <c:pt idx="3">
                  <c:v/>
                </c:pt>
                <c:pt idx="4">
                  <c:v/>
                </c:pt>
                <c:pt idx="5">
                  <c:v>33.3</c:v>
                </c:pt>
                <c:pt idx="6">
                  <c:v>28.5</c:v>
                </c:pt>
                <c:pt idx="7">
                  <c:v>28.1</c:v>
                </c:pt>
                <c:pt idx="8">
                  <c:v>33.0</c:v>
                </c:pt>
                <c:pt idx="9">
                  <c:v>32.4</c:v>
                </c:pt>
                <c:pt idx="10">
                  <c:v>34.4</c:v>
                </c:pt>
                <c:pt idx="11">
                  <c:v>32.7</c:v>
                </c:pt>
                <c:pt idx="12">
                  <c:v>30.4</c:v>
                </c:pt>
                <c:pt idx="13">
                  <c:v>33.2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11.2</c:v>
                </c:pt>
                <c:pt idx="1">
                  <c:v/>
                </c:pt>
                <c:pt idx="2">
                  <c:v>9.4</c:v>
                </c:pt>
                <c:pt idx="3">
                  <c:v>12.9</c:v>
                </c:pt>
                <c:pt idx="4">
                  <c:v/>
                </c:pt>
                <c:pt idx="5">
                  <c:v>4.4</c:v>
                </c:pt>
                <c:pt idx="6">
                  <c:v>8.5</c:v>
                </c:pt>
                <c:pt idx="7">
                  <c:v>11.5</c:v>
                </c:pt>
                <c:pt idx="8">
                  <c:v>14.2</c:v>
                </c:pt>
                <c:pt idx="9">
                  <c:v/>
                </c:pt>
                <c:pt idx="10">
                  <c:v/>
                </c:pt>
                <c:pt idx="11">
                  <c:v>11.0</c:v>
                </c:pt>
                <c:pt idx="12">
                  <c:v>11.4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Both Sexes</c:v>
                </c:pt>
                <c:pt idx="8">
                  <c:v>No Sexual Contact</c:v>
                </c:pt>
              </c:strCache>
            </c:strRef>
          </c:cat>
          <c:val>
            <c:numRef>
              <c:f>Sheet1!$B$2:$B$10</c:f>
              <c:numCache>
                <c:pt idx="0">
                  <c:v>11.2</c:v>
                </c:pt>
                <c:pt idx="1">
                  <c:v/>
                </c:pt>
                <c:pt idx="2">
                  <c:v>11.2</c:v>
                </c:pt>
                <c:pt idx="3">
                  <c:v>11.2</c:v>
                </c:pt>
                <c:pt idx="4">
                  <c:v>12.6</c:v>
                </c:pt>
                <c:pt idx="5">
                  <c:v/>
                </c:pt>
                <c:pt idx="6">
                  <c:v>11.0</c:v>
                </c:pt>
                <c:pt idx="7">
                  <c:v>14.2</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2.4</c:v>
                </c:pt>
                <c:pt idx="1">
                  <c:v>4.9</c:v>
                </c:pt>
                <c:pt idx="2">
                  <c:v>9.2</c:v>
                </c:pt>
                <c:pt idx="3">
                  <c:v>11.2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47.8</c:v>
                </c:pt>
                <c:pt idx="1">
                  <c:v/>
                </c:pt>
                <c:pt idx="2">
                  <c:v>39.9</c:v>
                </c:pt>
                <c:pt idx="3">
                  <c:v>55.6</c:v>
                </c:pt>
                <c:pt idx="4">
                  <c:v/>
                </c:pt>
                <c:pt idx="5">
                  <c:v>32.5</c:v>
                </c:pt>
                <c:pt idx="6">
                  <c:v>41.9</c:v>
                </c:pt>
                <c:pt idx="7">
                  <c:v>47.2</c:v>
                </c:pt>
                <c:pt idx="8">
                  <c:v>56.5</c:v>
                </c:pt>
                <c:pt idx="9">
                  <c:v/>
                </c:pt>
                <c:pt idx="10">
                  <c:v/>
                </c:pt>
                <c:pt idx="11">
                  <c:v>40.1</c:v>
                </c:pt>
                <c:pt idx="12">
                  <c:v>49.0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Both Sexes</c:v>
                </c:pt>
                <c:pt idx="8">
                  <c:v>No Sexual Contact</c:v>
                </c:pt>
              </c:strCache>
            </c:strRef>
          </c:cat>
          <c:val>
            <c:numRef>
              <c:f>Sheet1!$B$2:$B$10</c:f>
              <c:numCache>
                <c:pt idx="0">
                  <c:v>47.8</c:v>
                </c:pt>
                <c:pt idx="1">
                  <c:v/>
                </c:pt>
                <c:pt idx="2">
                  <c:v>49.3</c:v>
                </c:pt>
                <c:pt idx="3">
                  <c:v>38.9</c:v>
                </c:pt>
                <c:pt idx="4">
                  <c:v>43.3</c:v>
                </c:pt>
                <c:pt idx="5">
                  <c:v/>
                </c:pt>
                <c:pt idx="6">
                  <c:v>48.7</c:v>
                </c:pt>
                <c:pt idx="7">
                  <c:v>48.2</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42.2</c:v>
                </c:pt>
                <c:pt idx="1">
                  <c:v>41.6</c:v>
                </c:pt>
                <c:pt idx="2">
                  <c:v>43.3</c:v>
                </c:pt>
                <c:pt idx="3">
                  <c:v>47.8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17.2</c:v>
                </c:pt>
                <c:pt idx="1">
                  <c:v/>
                </c:pt>
                <c:pt idx="2">
                  <c:v>13.8</c:v>
                </c:pt>
                <c:pt idx="3">
                  <c:v>20.7</c:v>
                </c:pt>
                <c:pt idx="4">
                  <c:v/>
                </c:pt>
                <c:pt idx="5">
                  <c:v>13.2</c:v>
                </c:pt>
                <c:pt idx="6">
                  <c:v>18.4</c:v>
                </c:pt>
                <c:pt idx="7">
                  <c:v>16.8</c:v>
                </c:pt>
                <c:pt idx="8">
                  <c:v>18.3</c:v>
                </c:pt>
                <c:pt idx="9">
                  <c:v/>
                </c:pt>
                <c:pt idx="10">
                  <c:v/>
                </c:pt>
                <c:pt idx="11">
                  <c:v>12.1</c:v>
                </c:pt>
                <c:pt idx="12">
                  <c:v>17.9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Both Sexes</c:v>
                </c:pt>
                <c:pt idx="8">
                  <c:v>No Sexual Contact</c:v>
                </c:pt>
              </c:strCache>
            </c:strRef>
          </c:cat>
          <c:val>
            <c:numRef>
              <c:f>Sheet1!$B$2:$B$10</c:f>
              <c:numCache>
                <c:pt idx="0">
                  <c:v>17.2</c:v>
                </c:pt>
                <c:pt idx="1">
                  <c:v/>
                </c:pt>
                <c:pt idx="2">
                  <c:v>17.7</c:v>
                </c:pt>
                <c:pt idx="3">
                  <c:v>15.1</c:v>
                </c:pt>
                <c:pt idx="4">
                  <c:v>14.6</c:v>
                </c:pt>
                <c:pt idx="5">
                  <c:v/>
                </c:pt>
                <c:pt idx="6">
                  <c:v>17.6</c:v>
                </c:pt>
                <c:pt idx="7">
                  <c:v>15.9</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15.3</c:v>
                </c:pt>
                <c:pt idx="1">
                  <c:v>17.2</c:v>
                </c:pt>
                <c:pt idx="2">
                  <c:v>17.7</c:v>
                </c:pt>
                <c:pt idx="3">
                  <c:v>17.2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6.6</c:v>
                </c:pt>
                <c:pt idx="1">
                  <c:v/>
                </c:pt>
                <c:pt idx="2">
                  <c:v>6.8</c:v>
                </c:pt>
                <c:pt idx="3">
                  <c:v>6.4</c:v>
                </c:pt>
                <c:pt idx="4">
                  <c:v/>
                </c:pt>
                <c:pt idx="5">
                  <c:v>9.6</c:v>
                </c:pt>
                <c:pt idx="6">
                  <c:v>8.9</c:v>
                </c:pt>
                <c:pt idx="7">
                  <c:v>5.4</c:v>
                </c:pt>
                <c:pt idx="8">
                  <c:v>4.9</c:v>
                </c:pt>
                <c:pt idx="9">
                  <c:v/>
                </c:pt>
                <c:pt idx="10">
                  <c:v/>
                </c:pt>
                <c:pt idx="11">
                  <c:v>14.0</c:v>
                </c:pt>
                <c:pt idx="12">
                  <c:v>6.0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Both Sexes</c:v>
                </c:pt>
                <c:pt idx="8">
                  <c:v>No Sexual Contact</c:v>
                </c:pt>
              </c:strCache>
            </c:strRef>
          </c:cat>
          <c:val>
            <c:numRef>
              <c:f>Sheet1!$B$2:$B$10</c:f>
              <c:numCache>
                <c:pt idx="0">
                  <c:v>6.6</c:v>
                </c:pt>
                <c:pt idx="1">
                  <c:v/>
                </c:pt>
                <c:pt idx="2">
                  <c:v>5.1</c:v>
                </c:pt>
                <c:pt idx="3">
                  <c:v>16.5</c:v>
                </c:pt>
                <c:pt idx="4">
                  <c:v>11.0</c:v>
                </c:pt>
                <c:pt idx="5">
                  <c:v/>
                </c:pt>
                <c:pt idx="6">
                  <c:v>4.9</c:v>
                </c:pt>
                <c:pt idx="7">
                  <c:v>13.7</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Sheet1!$A$2:$A$15</c:f>
              <c:numCache>
                <c:formatCode>General</c:formatCode>
                <c:ptCount val="15"/>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numCache>
            </c:numRef>
          </c:cat>
          <c:val>
            <c:numRef>
              <c:f>Sheet1!$B$2:$B$15</c:f>
              <c:numCache>
                <c:formatCode>General</c:formatCode>
                <c:ptCount val="15"/>
                <c:pt idx="0">
                  <c:v>12.5</c:v>
                </c:pt>
                <c:pt idx="1">
                  <c:v>12.0</c:v>
                </c:pt>
                <c:pt idx="2">
                  <c:v/>
                </c:pt>
                <c:pt idx="3">
                  <c:v/>
                </c:pt>
                <c:pt idx="4">
                  <c:v/>
                </c:pt>
                <c:pt idx="5">
                  <c:v>9.0</c:v>
                </c:pt>
                <c:pt idx="6">
                  <c:v>7.4</c:v>
                </c:pt>
                <c:pt idx="7">
                  <c:v>7.0</c:v>
                </c:pt>
                <c:pt idx="8">
                  <c:v>8.6</c:v>
                </c:pt>
                <c:pt idx="9">
                  <c:v>9.9</c:v>
                </c:pt>
                <c:pt idx="10">
                  <c:v>8.6</c:v>
                </c:pt>
                <c:pt idx="11">
                  <c:v>7.8</c:v>
                </c:pt>
                <c:pt idx="12">
                  <c:v>6.6</c:v>
                </c:pt>
                <c:pt idx="13">
                  <c:v>6.6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12.7</c:v>
                </c:pt>
                <c:pt idx="1">
                  <c:v/>
                </c:pt>
                <c:pt idx="2">
                  <c:v>16.1</c:v>
                </c:pt>
                <c:pt idx="3">
                  <c:v>9.1</c:v>
                </c:pt>
                <c:pt idx="4">
                  <c:v/>
                </c:pt>
                <c:pt idx="5">
                  <c:v>12.6</c:v>
                </c:pt>
                <c:pt idx="6">
                  <c:v>12.5</c:v>
                </c:pt>
                <c:pt idx="7">
                  <c:v>12.7</c:v>
                </c:pt>
                <c:pt idx="8">
                  <c:v>13.0</c:v>
                </c:pt>
                <c:pt idx="9">
                  <c:v/>
                </c:pt>
                <c:pt idx="10">
                  <c:v>15.9</c:v>
                </c:pt>
                <c:pt idx="11">
                  <c:v>17.0</c:v>
                </c:pt>
                <c:pt idx="12">
                  <c:v>12.5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12.7</c:v>
                </c:pt>
                <c:pt idx="1">
                  <c:v/>
                </c:pt>
                <c:pt idx="2">
                  <c:v>11.3</c:v>
                </c:pt>
                <c:pt idx="3">
                  <c:v>22.2</c:v>
                </c:pt>
                <c:pt idx="4">
                  <c:v>15.9</c:v>
                </c:pt>
                <c:pt idx="5">
                  <c:v/>
                </c:pt>
                <c:pt idx="6">
                  <c:v>10.0</c:v>
                </c:pt>
                <c:pt idx="7">
                  <c:v>20.8</c:v>
                </c:pt>
                <c:pt idx="8">
                  <c:v>14.9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2011</c:v>
                </c:pt>
                <c:pt idx="5">
                  <c:v>2013</c:v>
                </c:pt>
                <c:pt idx="6">
                  <c:v>2015</c:v>
                </c:pt>
                <c:pt idx="7">
                  <c:v>2017</c:v>
                </c:pt>
                <c:pt idx="8">
                  <c:v>2019</c:v>
                </c:pt>
              </c:numCache>
            </c:numRef>
          </c:cat>
          <c:val>
            <c:numRef>
              <c:f>Sheet1!$B$2:$B$10</c:f>
              <c:numCache>
                <c:formatCode>General</c:formatCode>
                <c:ptCount val="15"/>
                <c:pt idx="0">
                  <c:v>9.7</c:v>
                </c:pt>
                <c:pt idx="1">
                  <c:v>11.3</c:v>
                </c:pt>
                <c:pt idx="2">
                  <c:v>11.5</c:v>
                </c:pt>
                <c:pt idx="3">
                  <c:v>11.9</c:v>
                </c:pt>
                <c:pt idx="4">
                  <c:v>12.1</c:v>
                </c:pt>
                <c:pt idx="5">
                  <c:v>11.2</c:v>
                </c:pt>
                <c:pt idx="6">
                  <c:v>12.2</c:v>
                </c:pt>
                <c:pt idx="7">
                  <c:v>13.0</c:v>
                </c:pt>
                <c:pt idx="8">
                  <c:v>12.7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c:v>
                </c:pt>
                <c:pt idx="1">
                  <c:v/>
                </c:pt>
                <c:pt idx="2">
                  <c:v>5.5</c:v>
                </c:pt>
                <c:pt idx="3">
                  <c:v>3.6</c:v>
                </c:pt>
                <c:pt idx="4">
                  <c:v/>
                </c:pt>
                <c:pt idx="5">
                  <c:v>4.3</c:v>
                </c:pt>
                <c:pt idx="6">
                  <c:v>2.2</c:v>
                </c:pt>
                <c:pt idx="7">
                  <c:v>5.0</c:v>
                </c:pt>
                <c:pt idx="8">
                  <c:v>6.1</c:v>
                </c:pt>
                <c:pt idx="9">
                  <c:v/>
                </c:pt>
                <c:pt idx="10">
                  <c:v>9.3</c:v>
                </c:pt>
                <c:pt idx="11">
                  <c:v>13.1</c:v>
                </c:pt>
                <c:pt idx="12">
                  <c:v>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14.0</c:v>
                </c:pt>
                <c:pt idx="1">
                  <c:v/>
                </c:pt>
                <c:pt idx="2">
                  <c:v>14.0</c:v>
                </c:pt>
                <c:pt idx="3">
                  <c:v>14.1</c:v>
                </c:pt>
                <c:pt idx="4">
                  <c:v/>
                </c:pt>
                <c:pt idx="5">
                  <c:v>14.9</c:v>
                </c:pt>
                <c:pt idx="6">
                  <c:v>14.8</c:v>
                </c:pt>
                <c:pt idx="7">
                  <c:v>13.3</c:v>
                </c:pt>
                <c:pt idx="8">
                  <c:v>13.4</c:v>
                </c:pt>
                <c:pt idx="9">
                  <c:v/>
                </c:pt>
                <c:pt idx="10">
                  <c:v>17.5</c:v>
                </c:pt>
                <c:pt idx="11">
                  <c:v>15.5</c:v>
                </c:pt>
                <c:pt idx="12">
                  <c:v>14.0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14.0</c:v>
                </c:pt>
                <c:pt idx="1">
                  <c:v/>
                </c:pt>
                <c:pt idx="2">
                  <c:v>13.7</c:v>
                </c:pt>
                <c:pt idx="3">
                  <c:v>16.4</c:v>
                </c:pt>
                <c:pt idx="4">
                  <c:v>15.7</c:v>
                </c:pt>
                <c:pt idx="5">
                  <c:v/>
                </c:pt>
                <c:pt idx="6">
                  <c:v>13.3</c:v>
                </c:pt>
                <c:pt idx="7">
                  <c:v>17.5</c:v>
                </c:pt>
                <c:pt idx="8">
                  <c:v>14.6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2011</c:v>
                </c:pt>
                <c:pt idx="5">
                  <c:v>2013</c:v>
                </c:pt>
                <c:pt idx="6">
                  <c:v>2015</c:v>
                </c:pt>
                <c:pt idx="7">
                  <c:v>2017</c:v>
                </c:pt>
                <c:pt idx="8">
                  <c:v>2019</c:v>
                </c:pt>
              </c:numCache>
            </c:numRef>
          </c:cat>
          <c:val>
            <c:numRef>
              <c:f>Sheet1!$B$2:$B$10</c:f>
              <c:numCache>
                <c:formatCode>General</c:formatCode>
                <c:ptCount val="15"/>
                <c:pt idx="0">
                  <c:v>13.1</c:v>
                </c:pt>
                <c:pt idx="1">
                  <c:v>13.1</c:v>
                </c:pt>
                <c:pt idx="2">
                  <c:v>14.2</c:v>
                </c:pt>
                <c:pt idx="3">
                  <c:v>12.8</c:v>
                </c:pt>
                <c:pt idx="4">
                  <c:v>14.1</c:v>
                </c:pt>
                <c:pt idx="5">
                  <c:v>13.8</c:v>
                </c:pt>
                <c:pt idx="6">
                  <c:v>14.5</c:v>
                </c:pt>
                <c:pt idx="7">
                  <c:v>14.0</c:v>
                </c:pt>
                <c:pt idx="8">
                  <c:v>14.0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43.9</c:v>
                </c:pt>
                <c:pt idx="1">
                  <c:v/>
                </c:pt>
                <c:pt idx="2">
                  <c:v>30.9</c:v>
                </c:pt>
                <c:pt idx="3">
                  <c:v>57.7</c:v>
                </c:pt>
                <c:pt idx="4">
                  <c:v/>
                </c:pt>
                <c:pt idx="5">
                  <c:v>42.4</c:v>
                </c:pt>
                <c:pt idx="6">
                  <c:v>43.4</c:v>
                </c:pt>
                <c:pt idx="7">
                  <c:v>43.2</c:v>
                </c:pt>
                <c:pt idx="8">
                  <c:v>46.8</c:v>
                </c:pt>
                <c:pt idx="9">
                  <c:v/>
                </c:pt>
                <c:pt idx="10">
                  <c:v>37.6</c:v>
                </c:pt>
                <c:pt idx="11">
                  <c:v>48.9</c:v>
                </c:pt>
                <c:pt idx="12">
                  <c:v>43.9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43.9</c:v>
                </c:pt>
                <c:pt idx="1">
                  <c:v/>
                </c:pt>
                <c:pt idx="2">
                  <c:v>41.7</c:v>
                </c:pt>
                <c:pt idx="3">
                  <c:v>58.4</c:v>
                </c:pt>
                <c:pt idx="4">
                  <c:v>48.3</c:v>
                </c:pt>
                <c:pt idx="5">
                  <c:v/>
                </c:pt>
                <c:pt idx="6">
                  <c:v>43.0</c:v>
                </c:pt>
                <c:pt idx="7">
                  <c:v>60.3</c:v>
                </c:pt>
                <c:pt idx="8">
                  <c:v>42.9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37.4</c:v>
                </c:pt>
                <c:pt idx="1">
                  <c:v/>
                </c:pt>
                <c:pt idx="2">
                  <c:v>29.4</c:v>
                </c:pt>
                <c:pt idx="3">
                  <c:v>46.0</c:v>
                </c:pt>
                <c:pt idx="4">
                  <c:v/>
                </c:pt>
                <c:pt idx="5">
                  <c:v>39.2</c:v>
                </c:pt>
                <c:pt idx="6">
                  <c:v>37.7</c:v>
                </c:pt>
                <c:pt idx="7">
                  <c:v>35.7</c:v>
                </c:pt>
                <c:pt idx="8">
                  <c:v>37.1</c:v>
                </c:pt>
                <c:pt idx="9">
                  <c:v/>
                </c:pt>
                <c:pt idx="10">
                  <c:v>42.3</c:v>
                </c:pt>
                <c:pt idx="11">
                  <c:v>37.2</c:v>
                </c:pt>
                <c:pt idx="12">
                  <c:v>37.2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37.4</c:v>
                </c:pt>
                <c:pt idx="1">
                  <c:v/>
                </c:pt>
                <c:pt idx="2">
                  <c:v>37.5</c:v>
                </c:pt>
                <c:pt idx="3">
                  <c:v>33.2</c:v>
                </c:pt>
                <c:pt idx="4">
                  <c:v>47.0</c:v>
                </c:pt>
                <c:pt idx="5">
                  <c:v/>
                </c:pt>
                <c:pt idx="6">
                  <c:v>33.3</c:v>
                </c:pt>
                <c:pt idx="7">
                  <c:v>31.5</c:v>
                </c:pt>
                <c:pt idx="8">
                  <c:v>42.3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37.0</c:v>
                </c:pt>
                <c:pt idx="1">
                  <c:v>37.4</c:v>
                </c:pt>
                <c:pt idx="2">
                  <c:v>37.4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10.4</c:v>
                </c:pt>
                <c:pt idx="1">
                  <c:v/>
                </c:pt>
                <c:pt idx="2">
                  <c:v>14.3</c:v>
                </c:pt>
                <c:pt idx="3">
                  <c:v>5.9</c:v>
                </c:pt>
                <c:pt idx="4">
                  <c:v/>
                </c:pt>
                <c:pt idx="5">
                  <c:v>10.2</c:v>
                </c:pt>
                <c:pt idx="6">
                  <c:v>10.3</c:v>
                </c:pt>
                <c:pt idx="7">
                  <c:v>10.6</c:v>
                </c:pt>
                <c:pt idx="8">
                  <c:v>9.6</c:v>
                </c:pt>
                <c:pt idx="9">
                  <c:v/>
                </c:pt>
                <c:pt idx="10">
                  <c:v>15.0</c:v>
                </c:pt>
                <c:pt idx="11">
                  <c:v>14.2</c:v>
                </c:pt>
                <c:pt idx="12">
                  <c:v>10.0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10.4</c:v>
                </c:pt>
                <c:pt idx="1">
                  <c:v/>
                </c:pt>
                <c:pt idx="2">
                  <c:v>9.9</c:v>
                </c:pt>
                <c:pt idx="3">
                  <c:v>12.0</c:v>
                </c:pt>
                <c:pt idx="4">
                  <c:v>14.9</c:v>
                </c:pt>
                <c:pt idx="5">
                  <c:v/>
                </c:pt>
                <c:pt idx="6">
                  <c:v>11.5</c:v>
                </c:pt>
                <c:pt idx="7">
                  <c:v>17.1</c:v>
                </c:pt>
                <c:pt idx="8">
                  <c:v>7.7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13.0</c:v>
                </c:pt>
                <c:pt idx="1">
                  <c:v>12.5</c:v>
                </c:pt>
                <c:pt idx="2">
                  <c:v>10.4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7.2</c:v>
                </c:pt>
                <c:pt idx="1">
                  <c:v/>
                </c:pt>
                <c:pt idx="2">
                  <c:v>9.8</c:v>
                </c:pt>
                <c:pt idx="3">
                  <c:v>4.1</c:v>
                </c:pt>
                <c:pt idx="4">
                  <c:v/>
                </c:pt>
                <c:pt idx="5">
                  <c:v>7.1</c:v>
                </c:pt>
                <c:pt idx="6">
                  <c:v>7.1</c:v>
                </c:pt>
                <c:pt idx="7">
                  <c:v>7.3</c:v>
                </c:pt>
                <c:pt idx="8">
                  <c:v>6.6</c:v>
                </c:pt>
                <c:pt idx="9">
                  <c:v/>
                </c:pt>
                <c:pt idx="10">
                  <c:v>11.7</c:v>
                </c:pt>
                <c:pt idx="11">
                  <c:v>11.2</c:v>
                </c:pt>
                <c:pt idx="12">
                  <c:v>6.8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7.2</c:v>
                </c:pt>
                <c:pt idx="1">
                  <c:v/>
                </c:pt>
                <c:pt idx="2">
                  <c:v>6.8</c:v>
                </c:pt>
                <c:pt idx="3">
                  <c:v>8.3</c:v>
                </c:pt>
                <c:pt idx="4">
                  <c:v>10.0</c:v>
                </c:pt>
                <c:pt idx="5">
                  <c:v/>
                </c:pt>
                <c:pt idx="6">
                  <c:v>8.2</c:v>
                </c:pt>
                <c:pt idx="7">
                  <c:v>11.5</c:v>
                </c:pt>
                <c:pt idx="8">
                  <c:v>5.1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9.4</c:v>
                </c:pt>
                <c:pt idx="1">
                  <c:v>7.7</c:v>
                </c:pt>
                <c:pt idx="2">
                  <c:v>7.2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14.1</c:v>
                </c:pt>
                <c:pt idx="1">
                  <c:v/>
                </c:pt>
                <c:pt idx="2">
                  <c:v>14.1</c:v>
                </c:pt>
                <c:pt idx="3">
                  <c:v>13.8</c:v>
                </c:pt>
                <c:pt idx="4">
                  <c:v/>
                </c:pt>
                <c:pt idx="5">
                  <c:v>14.1</c:v>
                </c:pt>
                <c:pt idx="6">
                  <c:v>13.7</c:v>
                </c:pt>
                <c:pt idx="7">
                  <c:v>13.8</c:v>
                </c:pt>
                <c:pt idx="8">
                  <c:v>14.0</c:v>
                </c:pt>
                <c:pt idx="9">
                  <c:v/>
                </c:pt>
                <c:pt idx="10">
                  <c:v>23.7</c:v>
                </c:pt>
                <c:pt idx="11">
                  <c:v>18.8</c:v>
                </c:pt>
                <c:pt idx="12">
                  <c:v>13.3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14.1</c:v>
                </c:pt>
                <c:pt idx="1">
                  <c:v/>
                </c:pt>
                <c:pt idx="2">
                  <c:v>13.4</c:v>
                </c:pt>
                <c:pt idx="3">
                  <c:v>18.6</c:v>
                </c:pt>
                <c:pt idx="4">
                  <c:v>13.6</c:v>
                </c:pt>
                <c:pt idx="5">
                  <c:v/>
                </c:pt>
                <c:pt idx="6">
                  <c:v>15.0</c:v>
                </c:pt>
                <c:pt idx="7">
                  <c:v>22.2</c:v>
                </c:pt>
                <c:pt idx="8">
                  <c:v>11.4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4.7</c:v>
                </c:pt>
                <c:pt idx="1">
                  <c:v/>
                </c:pt>
                <c:pt idx="2">
                  <c:v>4.3</c:v>
                </c:pt>
                <c:pt idx="3">
                  <c:v>6.1</c:v>
                </c:pt>
                <c:pt idx="4">
                  <c:v>10.5</c:v>
                </c:pt>
                <c:pt idx="5">
                  <c:v/>
                </c:pt>
                <c:pt idx="6">
                  <c:v>6.0</c:v>
                </c:pt>
                <c:pt idx="7">
                  <c:v>13.3</c:v>
                </c:pt>
                <c:pt idx="8">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34.1</c:v>
                </c:pt>
                <c:pt idx="1">
                  <c:v/>
                </c:pt>
                <c:pt idx="2">
                  <c:v>37.5</c:v>
                </c:pt>
                <c:pt idx="3">
                  <c:v>30.7</c:v>
                </c:pt>
                <c:pt idx="4">
                  <c:v/>
                </c:pt>
                <c:pt idx="5">
                  <c:v>36.4</c:v>
                </c:pt>
                <c:pt idx="6">
                  <c:v>33.7</c:v>
                </c:pt>
                <c:pt idx="7">
                  <c:v>33.0</c:v>
                </c:pt>
                <c:pt idx="8">
                  <c:v>33.5</c:v>
                </c:pt>
                <c:pt idx="9">
                  <c:v/>
                </c:pt>
                <c:pt idx="10">
                  <c:v>24.7</c:v>
                </c:pt>
                <c:pt idx="11">
                  <c:v>29.5</c:v>
                </c:pt>
                <c:pt idx="12">
                  <c:v>34.5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34.1</c:v>
                </c:pt>
                <c:pt idx="1">
                  <c:v/>
                </c:pt>
                <c:pt idx="2">
                  <c:v>35.4</c:v>
                </c:pt>
                <c:pt idx="3">
                  <c:v>23.4</c:v>
                </c:pt>
                <c:pt idx="4">
                  <c:v>37.5</c:v>
                </c:pt>
                <c:pt idx="5">
                  <c:v/>
                </c:pt>
                <c:pt idx="6">
                  <c:v>30.1</c:v>
                </c:pt>
                <c:pt idx="7">
                  <c:v>20.7</c:v>
                </c:pt>
                <c:pt idx="8">
                  <c:v>40.0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47.1</c:v>
                </c:pt>
                <c:pt idx="1">
                  <c:v/>
                </c:pt>
                <c:pt idx="2">
                  <c:v>53.4</c:v>
                </c:pt>
                <c:pt idx="3">
                  <c:v>40.3</c:v>
                </c:pt>
                <c:pt idx="4">
                  <c:v/>
                </c:pt>
                <c:pt idx="5">
                  <c:v>51.8</c:v>
                </c:pt>
                <c:pt idx="6">
                  <c:v>47.3</c:v>
                </c:pt>
                <c:pt idx="7">
                  <c:v>44.5</c:v>
                </c:pt>
                <c:pt idx="8">
                  <c:v>44.3</c:v>
                </c:pt>
                <c:pt idx="9">
                  <c:v/>
                </c:pt>
                <c:pt idx="10">
                  <c:v>43.9</c:v>
                </c:pt>
                <c:pt idx="11">
                  <c:v>38.9</c:v>
                </c:pt>
                <c:pt idx="12">
                  <c:v>48.1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47.1</c:v>
                </c:pt>
                <c:pt idx="1">
                  <c:v/>
                </c:pt>
                <c:pt idx="2">
                  <c:v>50.7</c:v>
                </c:pt>
                <c:pt idx="3">
                  <c:v>27.5</c:v>
                </c:pt>
                <c:pt idx="4">
                  <c:v>32.5</c:v>
                </c:pt>
                <c:pt idx="5">
                  <c:v/>
                </c:pt>
                <c:pt idx="6">
                  <c:v>52.0</c:v>
                </c:pt>
                <c:pt idx="7">
                  <c:v>29.2</c:v>
                </c:pt>
                <c:pt idx="8">
                  <c:v>44.2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47.0</c:v>
                </c:pt>
                <c:pt idx="1">
                  <c:v>46.9</c:v>
                </c:pt>
                <c:pt idx="2">
                  <c:v>47.2</c:v>
                </c:pt>
                <c:pt idx="3">
                  <c:v>47.1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13.1</c:v>
                </c:pt>
                <c:pt idx="1">
                  <c:v/>
                </c:pt>
                <c:pt idx="2">
                  <c:v>10.9</c:v>
                </c:pt>
                <c:pt idx="3">
                  <c:v>15.3</c:v>
                </c:pt>
                <c:pt idx="4">
                  <c:v/>
                </c:pt>
                <c:pt idx="5">
                  <c:v>10.3</c:v>
                </c:pt>
                <c:pt idx="6">
                  <c:v>11.8</c:v>
                </c:pt>
                <c:pt idx="7">
                  <c:v>15.2</c:v>
                </c:pt>
                <c:pt idx="8">
                  <c:v>15.2</c:v>
                </c:pt>
                <c:pt idx="9">
                  <c:v/>
                </c:pt>
                <c:pt idx="10">
                  <c:v>21.2</c:v>
                </c:pt>
                <c:pt idx="11">
                  <c:v>22.9</c:v>
                </c:pt>
                <c:pt idx="12">
                  <c:v>11.9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13.1</c:v>
                </c:pt>
                <c:pt idx="1">
                  <c:v/>
                </c:pt>
                <c:pt idx="2">
                  <c:v>11.1</c:v>
                </c:pt>
                <c:pt idx="3">
                  <c:v>21.8</c:v>
                </c:pt>
                <c:pt idx="4">
                  <c:v>26.0</c:v>
                </c:pt>
                <c:pt idx="5">
                  <c:v/>
                </c:pt>
                <c:pt idx="6">
                  <c:v>10.9</c:v>
                </c:pt>
                <c:pt idx="7">
                  <c:v>20.4</c:v>
                </c:pt>
                <c:pt idx="8">
                  <c:v>13.9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11.6</c:v>
                </c:pt>
                <c:pt idx="1">
                  <c:v>13.6</c:v>
                </c:pt>
                <c:pt idx="2">
                  <c:v>13.2</c:v>
                </c:pt>
                <c:pt idx="3">
                  <c:v>13.1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22.5</c:v>
                </c:pt>
                <c:pt idx="1">
                  <c:v/>
                </c:pt>
                <c:pt idx="2">
                  <c:v>28.8</c:v>
                </c:pt>
                <c:pt idx="3">
                  <c:v>15.6</c:v>
                </c:pt>
                <c:pt idx="4">
                  <c:v/>
                </c:pt>
                <c:pt idx="5">
                  <c:v>24.0</c:v>
                </c:pt>
                <c:pt idx="6">
                  <c:v>23.4</c:v>
                </c:pt>
                <c:pt idx="7">
                  <c:v>21.5</c:v>
                </c:pt>
                <c:pt idx="8">
                  <c:v>20.4</c:v>
                </c:pt>
                <c:pt idx="9">
                  <c:v/>
                </c:pt>
                <c:pt idx="10">
                  <c:v>28.0</c:v>
                </c:pt>
                <c:pt idx="11">
                  <c:v>21.1</c:v>
                </c:pt>
                <c:pt idx="12">
                  <c:v>22.6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22.5</c:v>
                </c:pt>
                <c:pt idx="1">
                  <c:v/>
                </c:pt>
                <c:pt idx="2">
                  <c:v>24.5</c:v>
                </c:pt>
                <c:pt idx="3">
                  <c:v>10.3</c:v>
                </c:pt>
                <c:pt idx="4">
                  <c:v>16.8</c:v>
                </c:pt>
                <c:pt idx="5">
                  <c:v/>
                </c:pt>
                <c:pt idx="6">
                  <c:v>26.6</c:v>
                </c:pt>
                <c:pt idx="7">
                  <c:v>13.7</c:v>
                </c:pt>
                <c:pt idx="8">
                  <c:v>18.9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22.9</c:v>
                </c:pt>
                <c:pt idx="1">
                  <c:v>22.3</c:v>
                </c:pt>
                <c:pt idx="2">
                  <c:v>23.0</c:v>
                </c:pt>
                <c:pt idx="3">
                  <c:v>22.5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49.2</c:v>
                </c:pt>
                <c:pt idx="1">
                  <c:v/>
                </c:pt>
                <c:pt idx="2">
                  <c:v>50.2</c:v>
                </c:pt>
                <c:pt idx="3">
                  <c:v>47.8</c:v>
                </c:pt>
                <c:pt idx="4">
                  <c:v/>
                </c:pt>
                <c:pt idx="5">
                  <c:v>51.8</c:v>
                </c:pt>
                <c:pt idx="6">
                  <c:v>49.7</c:v>
                </c:pt>
                <c:pt idx="7">
                  <c:v>47.0</c:v>
                </c:pt>
                <c:pt idx="8">
                  <c:v>47.8</c:v>
                </c:pt>
                <c:pt idx="9">
                  <c:v/>
                </c:pt>
                <c:pt idx="10">
                  <c:v>43.6</c:v>
                </c:pt>
                <c:pt idx="11">
                  <c:v>53.2</c:v>
                </c:pt>
                <c:pt idx="12">
                  <c:v>49.2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49.2</c:v>
                </c:pt>
                <c:pt idx="1">
                  <c:v/>
                </c:pt>
                <c:pt idx="2">
                  <c:v>47.6</c:v>
                </c:pt>
                <c:pt idx="3">
                  <c:v>59.9</c:v>
                </c:pt>
                <c:pt idx="4">
                  <c:v>51.0</c:v>
                </c:pt>
                <c:pt idx="5">
                  <c:v/>
                </c:pt>
                <c:pt idx="6">
                  <c:v>46.5</c:v>
                </c:pt>
                <c:pt idx="7">
                  <c:v>55.3</c:v>
                </c:pt>
                <c:pt idx="8">
                  <c:v>52.0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38.9</c:v>
                </c:pt>
                <c:pt idx="1">
                  <c:v>47.8</c:v>
                </c:pt>
                <c:pt idx="2">
                  <c:v>49.2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14.7</c:v>
                </c:pt>
                <c:pt idx="1">
                  <c:v/>
                </c:pt>
                <c:pt idx="2">
                  <c:v>15.7</c:v>
                </c:pt>
                <c:pt idx="3">
                  <c:v>13.5</c:v>
                </c:pt>
                <c:pt idx="4">
                  <c:v/>
                </c:pt>
                <c:pt idx="5">
                  <c:v>14.9</c:v>
                </c:pt>
                <c:pt idx="6">
                  <c:v>15.0</c:v>
                </c:pt>
                <c:pt idx="7">
                  <c:v>15.2</c:v>
                </c:pt>
                <c:pt idx="8">
                  <c:v>13.4</c:v>
                </c:pt>
                <c:pt idx="9">
                  <c:v/>
                </c:pt>
                <c:pt idx="10">
                  <c:v>22.1</c:v>
                </c:pt>
                <c:pt idx="11">
                  <c:v>18.0</c:v>
                </c:pt>
                <c:pt idx="12">
                  <c:v>14.4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14.7</c:v>
                </c:pt>
                <c:pt idx="1">
                  <c:v/>
                </c:pt>
                <c:pt idx="2">
                  <c:v>15.2</c:v>
                </c:pt>
                <c:pt idx="3">
                  <c:v>10.6</c:v>
                </c:pt>
                <c:pt idx="4">
                  <c:v>17.4</c:v>
                </c:pt>
                <c:pt idx="5">
                  <c:v/>
                </c:pt>
                <c:pt idx="6">
                  <c:v>19.3</c:v>
                </c:pt>
                <c:pt idx="7">
                  <c:v>19.2</c:v>
                </c:pt>
                <c:pt idx="8">
                  <c:v>9.2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8.4</c:v>
                </c:pt>
                <c:pt idx="1">
                  <c:v>6.3</c:v>
                </c:pt>
                <c:pt idx="2">
                  <c:v>5.8</c:v>
                </c:pt>
                <c:pt idx="3">
                  <c:v>4.7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14.4</c:v>
                </c:pt>
                <c:pt idx="1">
                  <c:v>14.7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c:v>
                </c:pt>
                <c:pt idx="1">
                  <c:v/>
                </c:pt>
                <c:pt idx="2">
                  <c:v>7.6</c:v>
                </c:pt>
                <c:pt idx="3">
                  <c:v>9.0</c:v>
                </c:pt>
                <c:pt idx="4">
                  <c:v/>
                </c:pt>
                <c:pt idx="5">
                  <c:v>5.1</c:v>
                </c:pt>
                <c:pt idx="6">
                  <c:v>5.8</c:v>
                </c:pt>
                <c:pt idx="7">
                  <c:v>8.8</c:v>
                </c:pt>
                <c:pt idx="8">
                  <c:v>13.6</c:v>
                </c:pt>
                <c:pt idx="9">
                  <c:v/>
                </c:pt>
                <c:pt idx="10">
                  <c:v>14.5</c:v>
                </c:pt>
                <c:pt idx="11">
                  <c:v>14.6</c:v>
                </c:pt>
                <c:pt idx="12">
                  <c:v>7.7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8.3</c:v>
                </c:pt>
                <c:pt idx="1">
                  <c:v/>
                </c:pt>
                <c:pt idx="2">
                  <c:v>7.9</c:v>
                </c:pt>
                <c:pt idx="3">
                  <c:v>10.5</c:v>
                </c:pt>
                <c:pt idx="4">
                  <c:v>9.2</c:v>
                </c:pt>
                <c:pt idx="5">
                  <c:v/>
                </c:pt>
                <c:pt idx="6">
                  <c:v>12.1</c:v>
                </c:pt>
                <c:pt idx="7">
                  <c:v>17.7</c:v>
                </c:pt>
                <c:pt idx="8">
                  <c:v>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9.2</c:v>
                </c:pt>
                <c:pt idx="1">
                  <c:v/>
                </c:pt>
                <c:pt idx="2">
                  <c:v>6.2</c:v>
                </c:pt>
                <c:pt idx="3">
                  <c:v>12.4</c:v>
                </c:pt>
                <c:pt idx="4">
                  <c:v/>
                </c:pt>
                <c:pt idx="5">
                  <c:v>4.1</c:v>
                </c:pt>
                <c:pt idx="6">
                  <c:v>5.6</c:v>
                </c:pt>
                <c:pt idx="7">
                  <c:v>11.1</c:v>
                </c:pt>
                <c:pt idx="8">
                  <c:v>16.6</c:v>
                </c:pt>
                <c:pt idx="9">
                  <c:v/>
                </c:pt>
                <c:pt idx="10">
                  <c:v>7.2</c:v>
                </c:pt>
                <c:pt idx="11">
                  <c:v>13.0</c:v>
                </c:pt>
                <c:pt idx="12">
                  <c:v>9.1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9.2</c:v>
                </c:pt>
                <c:pt idx="1">
                  <c:v/>
                </c:pt>
                <c:pt idx="2">
                  <c:v>8.7</c:v>
                </c:pt>
                <c:pt idx="3">
                  <c:v>13.2</c:v>
                </c:pt>
                <c:pt idx="4">
                  <c:v>8.6</c:v>
                </c:pt>
                <c:pt idx="5">
                  <c:v/>
                </c:pt>
                <c:pt idx="6">
                  <c:v>14.9</c:v>
                </c:pt>
                <c:pt idx="7">
                  <c:v>21.2</c:v>
                </c:pt>
                <c:pt idx="8">
                  <c:v>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83.6</c:v>
                </c:pt>
                <c:pt idx="1">
                  <c:v/>
                </c:pt>
                <c:pt idx="2">
                  <c:v>82.7</c:v>
                </c:pt>
                <c:pt idx="3">
                  <c:v>84.6</c:v>
                </c:pt>
                <c:pt idx="4">
                  <c:v/>
                </c:pt>
                <c:pt idx="5">
                  <c:v>85.7</c:v>
                </c:pt>
                <c:pt idx="6">
                  <c:v>84.1</c:v>
                </c:pt>
                <c:pt idx="7">
                  <c:v>84.1</c:v>
                </c:pt>
                <c:pt idx="8">
                  <c:v>80.8</c:v>
                </c:pt>
                <c:pt idx="9">
                  <c:v/>
                </c:pt>
                <c:pt idx="10">
                  <c:v>69.7</c:v>
                </c:pt>
                <c:pt idx="11">
                  <c:v>71.9</c:v>
                </c:pt>
                <c:pt idx="12">
                  <c:v>85.0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83.6</c:v>
                </c:pt>
                <c:pt idx="1">
                  <c:v/>
                </c:pt>
                <c:pt idx="2">
                  <c:v>85.2</c:v>
                </c:pt>
                <c:pt idx="3">
                  <c:v>78.1</c:v>
                </c:pt>
                <c:pt idx="4">
                  <c:v>68.2</c:v>
                </c:pt>
                <c:pt idx="5">
                  <c:v/>
                </c:pt>
                <c:pt idx="6">
                  <c:v>84.6</c:v>
                </c:pt>
                <c:pt idx="7">
                  <c:v>73.3</c:v>
                </c:pt>
                <c:pt idx="8">
                  <c:v>84.7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82.7</c:v>
                </c:pt>
                <c:pt idx="1">
                  <c:v>82.8</c:v>
                </c:pt>
                <c:pt idx="2">
                  <c:v>83.6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c:v>
                </c:pt>
                <c:pt idx="1">
                  <c:v/>
                </c:pt>
                <c:pt idx="2">
                  <c:v>1.5</c:v>
                </c:pt>
                <c:pt idx="3">
                  <c:v>0.8</c:v>
                </c:pt>
                <c:pt idx="4">
                  <c:v/>
                </c:pt>
                <c:pt idx="5">
                  <c:v>1.2</c:v>
                </c:pt>
                <c:pt idx="6">
                  <c:v>0.7</c:v>
                </c:pt>
                <c:pt idx="7">
                  <c:v>1.1</c:v>
                </c:pt>
                <c:pt idx="8">
                  <c:v>1.4</c:v>
                </c:pt>
                <c:pt idx="9">
                  <c:v/>
                </c:pt>
                <c:pt idx="10">
                  <c:v>5.3</c:v>
                </c:pt>
                <c:pt idx="11">
                  <c:v>5.4</c:v>
                </c:pt>
                <c:pt idx="12">
                  <c:v>0.7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1.2</c:v>
                </c:pt>
                <c:pt idx="1">
                  <c:v/>
                </c:pt>
                <c:pt idx="2">
                  <c:v>0.8</c:v>
                </c:pt>
                <c:pt idx="3">
                  <c:v>1.1</c:v>
                </c:pt>
                <c:pt idx="4">
                  <c:v>6.9</c:v>
                </c:pt>
                <c:pt idx="5">
                  <c:v/>
                </c:pt>
                <c:pt idx="6">
                  <c:v>0.8</c:v>
                </c:pt>
                <c:pt idx="7">
                  <c:v>4.7</c:v>
                </c:pt>
                <c:pt idx="8">
                  <c:v>0.7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1.3</c:v>
                </c:pt>
                <c:pt idx="1">
                  <c:v>0.9</c:v>
                </c:pt>
                <c:pt idx="2">
                  <c:v>1.2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22.6</c:v>
                </c:pt>
                <c:pt idx="1">
                  <c:v/>
                </c:pt>
                <c:pt idx="2">
                  <c:v>21.4</c:v>
                </c:pt>
                <c:pt idx="3">
                  <c:v>23.8</c:v>
                </c:pt>
                <c:pt idx="4">
                  <c:v/>
                </c:pt>
                <c:pt idx="5">
                  <c:v>20.1</c:v>
                </c:pt>
                <c:pt idx="6">
                  <c:v>22.5</c:v>
                </c:pt>
                <c:pt idx="7">
                  <c:v>23.3</c:v>
                </c:pt>
                <c:pt idx="8">
                  <c:v>24.5</c:v>
                </c:pt>
                <c:pt idx="9">
                  <c:v/>
                </c:pt>
                <c:pt idx="10">
                  <c:v>19.4</c:v>
                </c:pt>
                <c:pt idx="11">
                  <c:v>27.6</c:v>
                </c:pt>
                <c:pt idx="12">
                  <c:v>22.4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22.6</c:v>
                </c:pt>
                <c:pt idx="1">
                  <c:v/>
                </c:pt>
                <c:pt idx="2">
                  <c:v>22.2</c:v>
                </c:pt>
                <c:pt idx="3">
                  <c:v>26.0</c:v>
                </c:pt>
                <c:pt idx="4">
                  <c:v>20.8</c:v>
                </c:pt>
                <c:pt idx="5">
                  <c:v/>
                </c:pt>
                <c:pt idx="6">
                  <c:v>24.5</c:v>
                </c:pt>
                <c:pt idx="7">
                  <c:v>27.9</c:v>
                </c:pt>
                <c:pt idx="8">
                  <c:v>19.7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23.9</c:v>
                </c:pt>
                <c:pt idx="1">
                  <c:v/>
                </c:pt>
                <c:pt idx="2">
                  <c:v>26.1</c:v>
                </c:pt>
                <c:pt idx="3">
                  <c:v>21.7</c:v>
                </c:pt>
                <c:pt idx="4">
                  <c:v/>
                </c:pt>
                <c:pt idx="5">
                  <c:v>31.8</c:v>
                </c:pt>
                <c:pt idx="6">
                  <c:v>23.8</c:v>
                </c:pt>
                <c:pt idx="7">
                  <c:v>19.3</c:v>
                </c:pt>
                <c:pt idx="8">
                  <c:v>20.1</c:v>
                </c:pt>
                <c:pt idx="9">
                  <c:v/>
                </c:pt>
                <c:pt idx="10">
                  <c:v>23.8</c:v>
                </c:pt>
                <c:pt idx="11">
                  <c:v>22.5</c:v>
                </c:pt>
                <c:pt idx="12">
                  <c:v>23.9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23.9</c:v>
                </c:pt>
                <c:pt idx="1">
                  <c:v/>
                </c:pt>
                <c:pt idx="2">
                  <c:v>24.7</c:v>
                </c:pt>
                <c:pt idx="3">
                  <c:v>16.6</c:v>
                </c:pt>
                <c:pt idx="4">
                  <c:v>27.2</c:v>
                </c:pt>
                <c:pt idx="5">
                  <c:v/>
                </c:pt>
                <c:pt idx="6">
                  <c:v>20.2</c:v>
                </c:pt>
                <c:pt idx="7">
                  <c:v>14.5</c:v>
                </c:pt>
                <c:pt idx="8">
                  <c:v>28.8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28.4</c:v>
                </c:pt>
                <c:pt idx="1">
                  <c:v>25.5</c:v>
                </c:pt>
                <c:pt idx="2">
                  <c:v>23.9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44.2</c:v>
                </c:pt>
                <c:pt idx="1">
                  <c:v/>
                </c:pt>
                <c:pt idx="2">
                  <c:v>42.0</c:v>
                </c:pt>
                <c:pt idx="3">
                  <c:v>46.4</c:v>
                </c:pt>
                <c:pt idx="4">
                  <c:v/>
                </c:pt>
                <c:pt idx="5">
                  <c:v>11.8</c:v>
                </c:pt>
                <c:pt idx="6">
                  <c:v>21.5</c:v>
                </c:pt>
                <c:pt idx="7">
                  <c:v>54.0</c:v>
                </c:pt>
                <c:pt idx="8">
                  <c:v>61.7</c:v>
                </c:pt>
                <c:pt idx="9">
                  <c:v/>
                </c:pt>
                <c:pt idx="10">
                  <c:v>43.5</c:v>
                </c:pt>
                <c:pt idx="11">
                  <c:v>45.3</c:v>
                </c:pt>
                <c:pt idx="12">
                  <c:v>44.7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77.0</c:v>
                </c:pt>
                <c:pt idx="1">
                  <c:v/>
                </c:pt>
                <c:pt idx="2">
                  <c:v>70.9</c:v>
                </c:pt>
                <c:pt idx="3">
                  <c:v>83.6</c:v>
                </c:pt>
                <c:pt idx="4">
                  <c:v/>
                </c:pt>
                <c:pt idx="5">
                  <c:v>73.9</c:v>
                </c:pt>
                <c:pt idx="6">
                  <c:v>75.3</c:v>
                </c:pt>
                <c:pt idx="7">
                  <c:v>77.6</c:v>
                </c:pt>
                <c:pt idx="8">
                  <c:v>82.4</c:v>
                </c:pt>
                <c:pt idx="9">
                  <c:v/>
                </c:pt>
                <c:pt idx="10">
                  <c:v>63.2</c:v>
                </c:pt>
                <c:pt idx="11">
                  <c:v>68.2</c:v>
                </c:pt>
                <c:pt idx="12">
                  <c:v>78.0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77.0</c:v>
                </c:pt>
                <c:pt idx="1">
                  <c:v/>
                </c:pt>
                <c:pt idx="2">
                  <c:v>78.1</c:v>
                </c:pt>
                <c:pt idx="3">
                  <c:v>72.5</c:v>
                </c:pt>
                <c:pt idx="4">
                  <c:v>73.2</c:v>
                </c:pt>
                <c:pt idx="5">
                  <c:v/>
                </c:pt>
                <c:pt idx="6">
                  <c:v>74.6</c:v>
                </c:pt>
                <c:pt idx="7">
                  <c:v>65.1</c:v>
                </c:pt>
                <c:pt idx="8">
                  <c:v>81.9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5"/>
                <c:pt idx="0">
                  <c:v>2003</c:v>
                </c:pt>
                <c:pt idx="1">
                  <c:v>2005</c:v>
                </c:pt>
                <c:pt idx="2">
                  <c:v>2007</c:v>
                </c:pt>
                <c:pt idx="3">
                  <c:v>2009</c:v>
                </c:pt>
                <c:pt idx="4">
                  <c:v>2011</c:v>
                </c:pt>
                <c:pt idx="5">
                  <c:v>2013</c:v>
                </c:pt>
                <c:pt idx="6">
                  <c:v>2015</c:v>
                </c:pt>
                <c:pt idx="7">
                  <c:v>2017</c:v>
                </c:pt>
                <c:pt idx="8">
                  <c:v>2019</c:v>
                </c:pt>
              </c:numCache>
            </c:numRef>
          </c:cat>
          <c:val>
            <c:numRef>
              <c:f>Sheet1!$B$2:$B$10</c:f>
              <c:numCache>
                <c:formatCode>General</c:formatCode>
                <c:ptCount val="15"/>
                <c:pt idx="0">
                  <c:v>67.7</c:v>
                </c:pt>
                <c:pt idx="1">
                  <c:v>66.4</c:v>
                </c:pt>
                <c:pt idx="2">
                  <c:v>71.3</c:v>
                </c:pt>
                <c:pt idx="3">
                  <c:v>72.1</c:v>
                </c:pt>
                <c:pt idx="4">
                  <c:v>69.0</c:v>
                </c:pt>
                <c:pt idx="5">
                  <c:v>73.4</c:v>
                </c:pt>
                <c:pt idx="6">
                  <c:v>74.5</c:v>
                </c:pt>
                <c:pt idx="7">
                  <c:v>77.6</c:v>
                </c:pt>
                <c:pt idx="8">
                  <c:v>77.0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54.4</c:v>
                </c:pt>
                <c:pt idx="1">
                  <c:v/>
                </c:pt>
                <c:pt idx="2">
                  <c:v>57.8</c:v>
                </c:pt>
                <c:pt idx="3">
                  <c:v>49.6</c:v>
                </c:pt>
                <c:pt idx="4">
                  <c:v/>
                </c:pt>
                <c:pt idx="5">
                  <c:v>51.3</c:v>
                </c:pt>
                <c:pt idx="6">
                  <c:v>53.8</c:v>
                </c:pt>
                <c:pt idx="7">
                  <c:v>54.7</c:v>
                </c:pt>
                <c:pt idx="8">
                  <c:v>59.0</c:v>
                </c:pt>
                <c:pt idx="9">
                  <c:v/>
                </c:pt>
                <c:pt idx="10">
                  <c:v>77.8</c:v>
                </c:pt>
                <c:pt idx="11">
                  <c:v>72.7</c:v>
                </c:pt>
                <c:pt idx="12">
                  <c:v>52.5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54.4</c:v>
                </c:pt>
                <c:pt idx="1">
                  <c:v/>
                </c:pt>
                <c:pt idx="2">
                  <c:v>55.0</c:v>
                </c:pt>
                <c:pt idx="3">
                  <c:v>53.9</c:v>
                </c:pt>
                <c:pt idx="4">
                  <c:v>39.7</c:v>
                </c:pt>
                <c:pt idx="5">
                  <c:v/>
                </c:pt>
                <c:pt idx="6">
                  <c:v>65.4</c:v>
                </c:pt>
                <c:pt idx="7">
                  <c:v>65.7</c:v>
                </c:pt>
                <c:pt idx="8">
                  <c:v>40.8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66.2</c:v>
                </c:pt>
                <c:pt idx="1">
                  <c:v>62.4</c:v>
                </c:pt>
                <c:pt idx="2">
                  <c:v>63.2</c:v>
                </c:pt>
                <c:pt idx="3">
                  <c:v>60.0</c:v>
                </c:pt>
                <c:pt idx="4">
                  <c:v>56.3</c:v>
                </c:pt>
                <c:pt idx="5">
                  <c:v>57.4</c:v>
                </c:pt>
                <c:pt idx="6">
                  <c:v>54.4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4.8</c:v>
                </c:pt>
                <c:pt idx="1">
                  <c:v/>
                </c:pt>
                <c:pt idx="2">
                  <c:v>5.9</c:v>
                </c:pt>
                <c:pt idx="3">
                  <c:v>3.3</c:v>
                </c:pt>
                <c:pt idx="4">
                  <c:v/>
                </c:pt>
                <c:pt idx="5">
                  <c:v>7.8</c:v>
                </c:pt>
                <c:pt idx="6">
                  <c:v>1.5</c:v>
                </c:pt>
                <c:pt idx="7">
                  <c:v>4.2</c:v>
                </c:pt>
                <c:pt idx="8">
                  <c:v>6.8</c:v>
                </c:pt>
                <c:pt idx="9">
                  <c:v/>
                </c:pt>
                <c:pt idx="10">
                  <c:v>9.9</c:v>
                </c:pt>
                <c:pt idx="11">
                  <c:v>15.0</c:v>
                </c:pt>
                <c:pt idx="12">
                  <c:v>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4.8</c:v>
                </c:pt>
                <c:pt idx="1">
                  <c:v/>
                </c:pt>
                <c:pt idx="2">
                  <c:v>4.6</c:v>
                </c:pt>
                <c:pt idx="3">
                  <c:v>3.9</c:v>
                </c:pt>
                <c:pt idx="4">
                  <c:v>10.0</c:v>
                </c:pt>
                <c:pt idx="5">
                  <c:v/>
                </c:pt>
                <c:pt idx="6">
                  <c:v>6.0</c:v>
                </c:pt>
                <c:pt idx="7">
                  <c:v>9.7</c:v>
                </c:pt>
                <c:pt idx="8">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8.3</c:v>
                </c:pt>
                <c:pt idx="1">
                  <c:v>7.7</c:v>
                </c:pt>
                <c:pt idx="2">
                  <c:v>6.3</c:v>
                </c:pt>
                <c:pt idx="3">
                  <c:v>4.8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26.5</c:v>
                </c:pt>
                <c:pt idx="1">
                  <c:v/>
                </c:pt>
                <c:pt idx="2">
                  <c:v>19.3</c:v>
                </c:pt>
                <c:pt idx="3">
                  <c:v>33.7</c:v>
                </c:pt>
                <c:pt idx="4">
                  <c:v/>
                </c:pt>
                <c:pt idx="5">
                  <c:v>25.4</c:v>
                </c:pt>
                <c:pt idx="6">
                  <c:v>27.3</c:v>
                </c:pt>
                <c:pt idx="7">
                  <c:v>26.7</c:v>
                </c:pt>
                <c:pt idx="8">
                  <c:v>26.5</c:v>
                </c:pt>
                <c:pt idx="9">
                  <c:v/>
                </c:pt>
                <c:pt idx="10">
                  <c:v>19.6</c:v>
                </c:pt>
                <c:pt idx="11">
                  <c:v>30.7</c:v>
                </c:pt>
                <c:pt idx="12">
                  <c:v>26.4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26.5</c:v>
                </c:pt>
                <c:pt idx="1">
                  <c:v/>
                </c:pt>
                <c:pt idx="2">
                  <c:v>24.1</c:v>
                </c:pt>
                <c:pt idx="3">
                  <c:v>40.6</c:v>
                </c:pt>
                <c:pt idx="4">
                  <c:v>41.8</c:v>
                </c:pt>
                <c:pt idx="5">
                  <c:v/>
                </c:pt>
                <c:pt idx="6">
                  <c:v>29.4</c:v>
                </c:pt>
                <c:pt idx="7">
                  <c:v>45.2</c:v>
                </c:pt>
                <c:pt idx="8">
                  <c:v>14.6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25.5</c:v>
                </c:pt>
                <c:pt idx="1">
                  <c:v>26.5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c:v>
                </c:pt>
                <c:pt idx="1">
                  <c:v/>
                </c:pt>
                <c:pt idx="2">
                  <c:v>3.1</c:v>
                </c:pt>
                <c:pt idx="3">
                  <c:v>6.6</c:v>
                </c:pt>
                <c:pt idx="4">
                  <c:v/>
                </c:pt>
                <c:pt idx="5">
                  <c:v>2.4</c:v>
                </c:pt>
                <c:pt idx="6">
                  <c:v>3.7</c:v>
                </c:pt>
                <c:pt idx="7">
                  <c:v>5.6</c:v>
                </c:pt>
                <c:pt idx="8">
                  <c:v>7.6</c:v>
                </c:pt>
                <c:pt idx="9">
                  <c:v/>
                </c:pt>
                <c:pt idx="10">
                  <c:v>4.9</c:v>
                </c:pt>
                <c:pt idx="11">
                  <c:v>7.7</c:v>
                </c:pt>
                <c:pt idx="12">
                  <c:v>4.8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4.9</c:v>
                </c:pt>
                <c:pt idx="1">
                  <c:v/>
                </c:pt>
                <c:pt idx="2">
                  <c:v>4.3</c:v>
                </c:pt>
                <c:pt idx="3">
                  <c:v>6.8</c:v>
                </c:pt>
                <c:pt idx="4">
                  <c:v>9.6</c:v>
                </c:pt>
                <c:pt idx="5">
                  <c:v/>
                </c:pt>
                <c:pt idx="6">
                  <c:v>7.0</c:v>
                </c:pt>
                <c:pt idx="7">
                  <c:v>17.3</c:v>
                </c:pt>
                <c:pt idx="8">
                  <c:v>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c:v>
                </c:pt>
                <c:pt idx="1">
                  <c:v/>
                </c:pt>
                <c:pt idx="2">
                  <c:v>2.1</c:v>
                </c:pt>
                <c:pt idx="3">
                  <c:v>0.9</c:v>
                </c:pt>
                <c:pt idx="4">
                  <c:v/>
                </c:pt>
                <c:pt idx="5">
                  <c:v>1.8</c:v>
                </c:pt>
                <c:pt idx="6">
                  <c:v>1.5</c:v>
                </c:pt>
                <c:pt idx="7">
                  <c:v>1.3</c:v>
                </c:pt>
                <c:pt idx="8">
                  <c:v>1.4</c:v>
                </c:pt>
                <c:pt idx="9">
                  <c:v/>
                </c:pt>
                <c:pt idx="10">
                  <c:v>3.1</c:v>
                </c:pt>
                <c:pt idx="11">
                  <c:v>5.7</c:v>
                </c:pt>
                <c:pt idx="12">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1.5</c:v>
                </c:pt>
                <c:pt idx="1">
                  <c:v/>
                </c:pt>
                <c:pt idx="2">
                  <c:v>1.4</c:v>
                </c:pt>
                <c:pt idx="3">
                  <c:v>1.2</c:v>
                </c:pt>
                <c:pt idx="4">
                  <c:v>6.7</c:v>
                </c:pt>
                <c:pt idx="5">
                  <c:v/>
                </c:pt>
                <c:pt idx="6">
                  <c:v>1.5</c:v>
                </c:pt>
                <c:pt idx="7">
                  <c:v>3.3</c:v>
                </c:pt>
                <c:pt idx="8">
                  <c:v>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44.2</c:v>
                </c:pt>
                <c:pt idx="1">
                  <c:v/>
                </c:pt>
                <c:pt idx="2">
                  <c:v>45.0</c:v>
                </c:pt>
                <c:pt idx="3">
                  <c:v>41.4</c:v>
                </c:pt>
                <c:pt idx="4">
                  <c:v>36.7</c:v>
                </c:pt>
                <c:pt idx="5">
                  <c:v/>
                </c:pt>
                <c:pt idx="6">
                  <c:v>55.7</c:v>
                </c:pt>
                <c:pt idx="7">
                  <c:v>56.4</c:v>
                </c:pt>
                <c:pt idx="8">
                  <c:v>24.1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2.2</c:v>
                </c:pt>
                <c:pt idx="1">
                  <c:v>1.5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19.8</c:v>
                </c:pt>
                <c:pt idx="1">
                  <c:v/>
                </c:pt>
                <c:pt idx="2">
                  <c:v>12.6</c:v>
                </c:pt>
                <c:pt idx="3">
                  <c:v>27.3</c:v>
                </c:pt>
                <c:pt idx="4">
                  <c:v/>
                </c:pt>
                <c:pt idx="5">
                  <c:v>21.5</c:v>
                </c:pt>
                <c:pt idx="6">
                  <c:v>20.2</c:v>
                </c:pt>
                <c:pt idx="7">
                  <c:v>20.0</c:v>
                </c:pt>
                <c:pt idx="8">
                  <c:v>16.8</c:v>
                </c:pt>
                <c:pt idx="9">
                  <c:v/>
                </c:pt>
                <c:pt idx="10">
                  <c:v>19.1</c:v>
                </c:pt>
                <c:pt idx="11">
                  <c:v>22.1</c:v>
                </c:pt>
                <c:pt idx="12">
                  <c:v>19.8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19.8</c:v>
                </c:pt>
                <c:pt idx="1">
                  <c:v/>
                </c:pt>
                <c:pt idx="2">
                  <c:v>14.9</c:v>
                </c:pt>
                <c:pt idx="3">
                  <c:v>50.4</c:v>
                </c:pt>
                <c:pt idx="4">
                  <c:v>33.7</c:v>
                </c:pt>
                <c:pt idx="5">
                  <c:v/>
                </c:pt>
                <c:pt idx="6">
                  <c:v>21.0</c:v>
                </c:pt>
                <c:pt idx="7">
                  <c:v>55.6</c:v>
                </c:pt>
                <c:pt idx="8">
                  <c:v>13.5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17.9</c:v>
                </c:pt>
                <c:pt idx="1">
                  <c:v>18.5</c:v>
                </c:pt>
                <c:pt idx="2">
                  <c:v>17.1</c:v>
                </c:pt>
                <c:pt idx="3">
                  <c:v>19.8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10.0</c:v>
                </c:pt>
                <c:pt idx="1">
                  <c:v/>
                </c:pt>
                <c:pt idx="2">
                  <c:v>10.9</c:v>
                </c:pt>
                <c:pt idx="3">
                  <c:v>8.9</c:v>
                </c:pt>
                <c:pt idx="4">
                  <c:v/>
                </c:pt>
                <c:pt idx="5">
                  <c:v>8.3</c:v>
                </c:pt>
                <c:pt idx="6">
                  <c:v>9.0</c:v>
                </c:pt>
                <c:pt idx="7">
                  <c:v>10.1</c:v>
                </c:pt>
                <c:pt idx="8">
                  <c:v>12.2</c:v>
                </c:pt>
                <c:pt idx="9">
                  <c:v/>
                </c:pt>
                <c:pt idx="10">
                  <c:v>8.1</c:v>
                </c:pt>
                <c:pt idx="11">
                  <c:v>19.2</c:v>
                </c:pt>
                <c:pt idx="12">
                  <c:v>9.6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10.0</c:v>
                </c:pt>
                <c:pt idx="1">
                  <c:v/>
                </c:pt>
                <c:pt idx="2">
                  <c:v>9.0</c:v>
                </c:pt>
                <c:pt idx="3">
                  <c:v>15.1</c:v>
                </c:pt>
                <c:pt idx="4">
                  <c:v>14.1</c:v>
                </c:pt>
                <c:pt idx="5">
                  <c:v/>
                </c:pt>
                <c:pt idx="6">
                  <c:v>13.9</c:v>
                </c:pt>
                <c:pt idx="7">
                  <c:v>25.6</c:v>
                </c:pt>
                <c:pt idx="8">
                  <c:v>3.3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5"/>
                <c:pt idx="0">
                  <c:v>2009</c:v>
                </c:pt>
                <c:pt idx="1">
                  <c:v>2011</c:v>
                </c:pt>
                <c:pt idx="2">
                  <c:v>2013</c:v>
                </c:pt>
                <c:pt idx="3">
                  <c:v>2015</c:v>
                </c:pt>
                <c:pt idx="4">
                  <c:v>2017</c:v>
                </c:pt>
                <c:pt idx="5">
                  <c:v>2019</c:v>
                </c:pt>
              </c:numCache>
            </c:numRef>
          </c:cat>
          <c:val>
            <c:numRef>
              <c:f>Sheet1!$B$2:$B$7</c:f>
              <c:numCache>
                <c:formatCode>General</c:formatCode>
                <c:ptCount val="15"/>
                <c:pt idx="0">
                  <c:v>20.4</c:v>
                </c:pt>
                <c:pt idx="1">
                  <c:v>20.8</c:v>
                </c:pt>
                <c:pt idx="2">
                  <c:v>16.5</c:v>
                </c:pt>
                <c:pt idx="3">
                  <c:v>13.4</c:v>
                </c:pt>
                <c:pt idx="4">
                  <c:v>11.5</c:v>
                </c:pt>
                <c:pt idx="5">
                  <c:v>10.0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c:v>
                </c:pt>
                <c:pt idx="1">
                  <c:v/>
                </c:pt>
                <c:pt idx="2">
                  <c:v>5.0</c:v>
                </c:pt>
                <c:pt idx="3">
                  <c:v>3.4</c:v>
                </c:pt>
                <c:pt idx="4">
                  <c:v/>
                </c:pt>
                <c:pt idx="5">
                  <c:v>4.2</c:v>
                </c:pt>
                <c:pt idx="6">
                  <c:v>4.0</c:v>
                </c:pt>
                <c:pt idx="7">
                  <c:v>4.3</c:v>
                </c:pt>
                <c:pt idx="8">
                  <c:v>4.1</c:v>
                </c:pt>
                <c:pt idx="9">
                  <c:v/>
                </c:pt>
                <c:pt idx="10">
                  <c:v>4.2</c:v>
                </c:pt>
                <c:pt idx="11">
                  <c:v>11.0</c:v>
                </c:pt>
                <c:pt idx="12">
                  <c:v>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4.3</c:v>
                </c:pt>
                <c:pt idx="1">
                  <c:v/>
                </c:pt>
                <c:pt idx="2">
                  <c:v>3.7</c:v>
                </c:pt>
                <c:pt idx="3">
                  <c:v>6.1</c:v>
                </c:pt>
                <c:pt idx="4">
                  <c:v>8.7</c:v>
                </c:pt>
                <c:pt idx="5">
                  <c:v/>
                </c:pt>
                <c:pt idx="6">
                  <c:v>5.9</c:v>
                </c:pt>
                <c:pt idx="7">
                  <c:v>12.5</c:v>
                </c:pt>
                <c:pt idx="8">
                  <c:v>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11.5</c:v>
                </c:pt>
                <c:pt idx="1">
                  <c:v>7.6</c:v>
                </c:pt>
                <c:pt idx="2">
                  <c:v>6.8</c:v>
                </c:pt>
                <c:pt idx="3">
                  <c:v>5.2</c:v>
                </c:pt>
                <c:pt idx="4">
                  <c:v>4.3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70.2</c:v>
                </c:pt>
                <c:pt idx="1">
                  <c:v/>
                </c:pt>
                <c:pt idx="2">
                  <c:v>68.5</c:v>
                </c:pt>
                <c:pt idx="3">
                  <c:v>72.4</c:v>
                </c:pt>
                <c:pt idx="4">
                  <c:v/>
                </c:pt>
                <c:pt idx="5">
                  <c:v>68.3</c:v>
                </c:pt>
                <c:pt idx="6">
                  <c:v>70.9</c:v>
                </c:pt>
                <c:pt idx="7">
                  <c:v>73.2</c:v>
                </c:pt>
                <c:pt idx="8">
                  <c:v>69.5</c:v>
                </c:pt>
                <c:pt idx="9">
                  <c:v/>
                </c:pt>
                <c:pt idx="10">
                  <c:v>55.7</c:v>
                </c:pt>
                <c:pt idx="11">
                  <c:v>62.7</c:v>
                </c:pt>
                <c:pt idx="12">
                  <c:v>71.5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70.2</c:v>
                </c:pt>
                <c:pt idx="1">
                  <c:v/>
                </c:pt>
                <c:pt idx="2">
                  <c:v>70.5</c:v>
                </c:pt>
                <c:pt idx="3">
                  <c:v>74.7</c:v>
                </c:pt>
                <c:pt idx="4">
                  <c:v>59.4</c:v>
                </c:pt>
                <c:pt idx="5">
                  <c:v/>
                </c:pt>
                <c:pt idx="6">
                  <c:v>70.9</c:v>
                </c:pt>
                <c:pt idx="7">
                  <c:v>71.6</c:v>
                </c:pt>
                <c:pt idx="8">
                  <c:v>70.7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79.6</c:v>
                </c:pt>
                <c:pt idx="1">
                  <c:v>68.6</c:v>
                </c:pt>
                <c:pt idx="2">
                  <c:v>70.2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14.6</c:v>
                </c:pt>
                <c:pt idx="1">
                  <c:v/>
                </c:pt>
                <c:pt idx="2">
                  <c:v>8.2</c:v>
                </c:pt>
                <c:pt idx="3">
                  <c:v>21.2</c:v>
                </c:pt>
                <c:pt idx="4">
                  <c:v/>
                </c:pt>
                <c:pt idx="5">
                  <c:v>15.2</c:v>
                </c:pt>
                <c:pt idx="6">
                  <c:v>14.1</c:v>
                </c:pt>
                <c:pt idx="7">
                  <c:v>14.8</c:v>
                </c:pt>
                <c:pt idx="8">
                  <c:v>13.5</c:v>
                </c:pt>
                <c:pt idx="9">
                  <c:v/>
                </c:pt>
                <c:pt idx="10">
                  <c:v>16.2</c:v>
                </c:pt>
                <c:pt idx="11">
                  <c:v>20.4</c:v>
                </c:pt>
                <c:pt idx="12">
                  <c:v>14.2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14.6</c:v>
                </c:pt>
                <c:pt idx="1">
                  <c:v/>
                </c:pt>
                <c:pt idx="2">
                  <c:v>12.2</c:v>
                </c:pt>
                <c:pt idx="3">
                  <c:v>29.3</c:v>
                </c:pt>
                <c:pt idx="4">
                  <c:v>21.5</c:v>
                </c:pt>
                <c:pt idx="5">
                  <c:v/>
                </c:pt>
                <c:pt idx="6">
                  <c:v>16.6</c:v>
                </c:pt>
                <c:pt idx="7">
                  <c:v>36.1</c:v>
                </c:pt>
                <c:pt idx="8">
                  <c:v>9.2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3.7</c:v>
                </c:pt>
                <c:pt idx="1">
                  <c:v/>
                </c:pt>
                <c:pt idx="2">
                  <c:v>2.7</c:v>
                </c:pt>
                <c:pt idx="3">
                  <c:v>4.6</c:v>
                </c:pt>
                <c:pt idx="4">
                  <c:v/>
                </c:pt>
                <c:pt idx="5">
                  <c:v>2.8</c:v>
                </c:pt>
                <c:pt idx="6">
                  <c:v>3.3</c:v>
                </c:pt>
                <c:pt idx="7">
                  <c:v>3.7</c:v>
                </c:pt>
                <c:pt idx="8">
                  <c:v>4.5</c:v>
                </c:pt>
                <c:pt idx="9">
                  <c:v/>
                </c:pt>
                <c:pt idx="10">
                  <c:v>6.7</c:v>
                </c:pt>
                <c:pt idx="11">
                  <c:v>8.0</c:v>
                </c:pt>
                <c:pt idx="12">
                  <c:v>3.3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5"/>
                <c:pt idx="0">
                  <c:v>2013</c:v>
                </c:pt>
                <c:pt idx="1">
                  <c:v>2015</c:v>
                </c:pt>
                <c:pt idx="2">
                  <c:v>2017</c:v>
                </c:pt>
                <c:pt idx="3">
                  <c:v>2019</c:v>
                </c:pt>
              </c:numCache>
            </c:numRef>
          </c:cat>
          <c:val>
            <c:numRef>
              <c:f>Sheet1!$B$2:$B$5</c:f>
              <c:numCache>
                <c:formatCode>General</c:formatCode>
                <c:ptCount val="15"/>
                <c:pt idx="0">
                  <c:v>47.7</c:v>
                </c:pt>
                <c:pt idx="1">
                  <c:v>43.7</c:v>
                </c:pt>
                <c:pt idx="2">
                  <c:v>41.7</c:v>
                </c:pt>
                <c:pt idx="3">
                  <c:v>44.2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3.7</c:v>
                </c:pt>
                <c:pt idx="1">
                  <c:v/>
                </c:pt>
                <c:pt idx="2">
                  <c:v>3.1</c:v>
                </c:pt>
                <c:pt idx="3">
                  <c:v>5.4</c:v>
                </c:pt>
                <c:pt idx="4">
                  <c:v>9.5</c:v>
                </c:pt>
                <c:pt idx="5">
                  <c:v/>
                </c:pt>
                <c:pt idx="6">
                  <c:v>4.2</c:v>
                </c:pt>
                <c:pt idx="7">
                  <c:v>12.2</c:v>
                </c:pt>
                <c:pt idx="8">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4.8</c:v>
                </c:pt>
                <c:pt idx="1">
                  <c:v/>
                </c:pt>
                <c:pt idx="2">
                  <c:v>2.1</c:v>
                </c:pt>
                <c:pt idx="3">
                  <c:v>7.6</c:v>
                </c:pt>
                <c:pt idx="4">
                  <c:v/>
                </c:pt>
                <c:pt idx="5">
                  <c:v>4.0</c:v>
                </c:pt>
                <c:pt idx="6">
                  <c:v>4.3</c:v>
                </c:pt>
                <c:pt idx="7">
                  <c:v>5.5</c:v>
                </c:pt>
                <c:pt idx="8">
                  <c:v>5.3</c:v>
                </c:pt>
                <c:pt idx="9">
                  <c:v/>
                </c:pt>
                <c:pt idx="10">
                  <c:v>4.6</c:v>
                </c:pt>
                <c:pt idx="11">
                  <c:v>9.1</c:v>
                </c:pt>
                <c:pt idx="12">
                  <c:v>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4.8</c:v>
                </c:pt>
                <c:pt idx="1">
                  <c:v/>
                </c:pt>
                <c:pt idx="2">
                  <c:v>3.6</c:v>
                </c:pt>
                <c:pt idx="3">
                  <c:v>11.1</c:v>
                </c:pt>
                <c:pt idx="4">
                  <c:v>12.5</c:v>
                </c:pt>
                <c:pt idx="5">
                  <c:v/>
                </c:pt>
                <c:pt idx="6">
                  <c:v>5.3</c:v>
                </c:pt>
                <c:pt idx="7">
                  <c:v>17.9</c:v>
                </c:pt>
                <c:pt idx="8">
                  <c:v>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c:v>
                </c:pt>
                <c:pt idx="1">
                  <c:v/>
                </c:pt>
                <c:pt idx="2">
                  <c:v>3.1</c:v>
                </c:pt>
                <c:pt idx="3">
                  <c:v>1.8</c:v>
                </c:pt>
                <c:pt idx="4">
                  <c:v/>
                </c:pt>
                <c:pt idx="5">
                  <c:v>2.9</c:v>
                </c:pt>
                <c:pt idx="6">
                  <c:v>2.4</c:v>
                </c:pt>
                <c:pt idx="7">
                  <c:v>2.0</c:v>
                </c:pt>
                <c:pt idx="8">
                  <c:v>2.2</c:v>
                </c:pt>
                <c:pt idx="9">
                  <c:v/>
                </c:pt>
                <c:pt idx="10">
                  <c:v>9.5</c:v>
                </c:pt>
                <c:pt idx="11">
                  <c:v>5.9</c:v>
                </c:pt>
                <c:pt idx="12">
                  <c:v>2.1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2.6</c:v>
                </c:pt>
                <c:pt idx="1">
                  <c:v/>
                </c:pt>
                <c:pt idx="2">
                  <c:v>2.2</c:v>
                </c:pt>
                <c:pt idx="3">
                  <c:v>2.3</c:v>
                </c:pt>
                <c:pt idx="4">
                  <c:v>9.1</c:v>
                </c:pt>
                <c:pt idx="5">
                  <c:v/>
                </c:pt>
                <c:pt idx="6">
                  <c:v>2.0</c:v>
                </c:pt>
                <c:pt idx="7">
                  <c:v>3.9</c:v>
                </c:pt>
                <c:pt idx="8">
                  <c:v>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3.1</c:v>
                </c:pt>
                <c:pt idx="1">
                  <c:v>2.6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18.0</c:v>
                </c:pt>
                <c:pt idx="1">
                  <c:v/>
                </c:pt>
                <c:pt idx="2">
                  <c:v>20.9</c:v>
                </c:pt>
                <c:pt idx="3">
                  <c:v>14.9</c:v>
                </c:pt>
                <c:pt idx="4">
                  <c:v/>
                </c:pt>
                <c:pt idx="5">
                  <c:v>17.1</c:v>
                </c:pt>
                <c:pt idx="6">
                  <c:v>17.3</c:v>
                </c:pt>
                <c:pt idx="7">
                  <c:v>18.7</c:v>
                </c:pt>
                <c:pt idx="8">
                  <c:v>18.8</c:v>
                </c:pt>
                <c:pt idx="9">
                  <c:v/>
                </c:pt>
                <c:pt idx="10">
                  <c:v>19.8</c:v>
                </c:pt>
                <c:pt idx="11">
                  <c:v>23.3</c:v>
                </c:pt>
                <c:pt idx="12">
                  <c:v>17.7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18.0</c:v>
                </c:pt>
                <c:pt idx="1">
                  <c:v/>
                </c:pt>
                <c:pt idx="2">
                  <c:v>17.9</c:v>
                </c:pt>
                <c:pt idx="3">
                  <c:v>19.4</c:v>
                </c:pt>
                <c:pt idx="4">
                  <c:v>17.6</c:v>
                </c:pt>
                <c:pt idx="5">
                  <c:v/>
                </c:pt>
                <c:pt idx="6">
                  <c:v>20.5</c:v>
                </c:pt>
                <c:pt idx="7">
                  <c:v>26.1</c:v>
                </c:pt>
                <c:pt idx="8">
                  <c:v>14.2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18.6</c:v>
                </c:pt>
                <c:pt idx="1">
                  <c:v>18.0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11.1</c:v>
                </c:pt>
                <c:pt idx="1">
                  <c:v/>
                </c:pt>
                <c:pt idx="2">
                  <c:v>11.5</c:v>
                </c:pt>
                <c:pt idx="3">
                  <c:v>10.7</c:v>
                </c:pt>
                <c:pt idx="4">
                  <c:v/>
                </c:pt>
                <c:pt idx="5">
                  <c:v>13.5</c:v>
                </c:pt>
                <c:pt idx="6">
                  <c:v>11.7</c:v>
                </c:pt>
                <c:pt idx="7">
                  <c:v>9.6</c:v>
                </c:pt>
                <c:pt idx="8">
                  <c:v>9.4</c:v>
                </c:pt>
                <c:pt idx="9">
                  <c:v/>
                </c:pt>
                <c:pt idx="10">
                  <c:v>15.6</c:v>
                </c:pt>
                <c:pt idx="11">
                  <c:v>13.9</c:v>
                </c:pt>
                <c:pt idx="12">
                  <c:v>10.9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11.1</c:v>
                </c:pt>
                <c:pt idx="1">
                  <c:v/>
                </c:pt>
                <c:pt idx="2">
                  <c:v>10.7</c:v>
                </c:pt>
                <c:pt idx="3">
                  <c:v>12.5</c:v>
                </c:pt>
                <c:pt idx="4">
                  <c:v>13.8</c:v>
                </c:pt>
                <c:pt idx="5">
                  <c:v/>
                </c:pt>
                <c:pt idx="6">
                  <c:v>10.3</c:v>
                </c:pt>
                <c:pt idx="7">
                  <c:v>11.5</c:v>
                </c:pt>
                <c:pt idx="8">
                  <c:v>11.4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5"/>
                <c:pt idx="0">
                  <c:v>2017</c:v>
                </c:pt>
                <c:pt idx="1">
                  <c:v>2019</c:v>
                </c:pt>
              </c:numCache>
            </c:numRef>
          </c:cat>
          <c:val>
            <c:numRef>
              <c:f>Sheet1!$B$2:$B$3</c:f>
              <c:numCache>
                <c:formatCode>General</c:formatCode>
                <c:ptCount val="15"/>
                <c:pt idx="0">
                  <c:v>11.0</c:v>
                </c:pt>
                <c:pt idx="1">
                  <c:v>11.1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80.7</c:v>
                </c:pt>
                <c:pt idx="1">
                  <c:v/>
                </c:pt>
                <c:pt idx="2">
                  <c:v>79.9</c:v>
                </c:pt>
                <c:pt idx="3">
                  <c:v>81.7</c:v>
                </c:pt>
                <c:pt idx="4">
                  <c:v/>
                </c:pt>
                <c:pt idx="5">
                  <c:v>81.6</c:v>
                </c:pt>
                <c:pt idx="6">
                  <c:v>81.8</c:v>
                </c:pt>
                <c:pt idx="7">
                  <c:v>80.4</c:v>
                </c:pt>
                <c:pt idx="8">
                  <c:v>79.5</c:v>
                </c:pt>
                <c:pt idx="9">
                  <c:v/>
                </c:pt>
                <c:pt idx="10">
                  <c:v>73.6</c:v>
                </c:pt>
                <c:pt idx="11">
                  <c:v>73.6</c:v>
                </c:pt>
                <c:pt idx="12">
                  <c:v>81.8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 idx="0">
                  <c:v>Total</c:v>
                </c:pt>
                <c:pt idx="1">
                  <c:v/>
                </c:pt>
                <c:pt idx="2">
                  <c:v>Heterosexual</c:v>
                </c:pt>
                <c:pt idx="3">
                  <c:v>Gay, Lesbian, or Bisexual</c:v>
                </c:pt>
                <c:pt idx="4">
                  <c:v>Unsure</c:v>
                </c:pt>
                <c:pt idx="5">
                  <c:v/>
                </c:pt>
                <c:pt idx="6">
                  <c:v>Opposite Sex Only</c:v>
                </c:pt>
                <c:pt idx="7">
                  <c:v>Same Sex or Both Sexes</c:v>
                </c:pt>
                <c:pt idx="8">
                  <c:v>No Sexual Contact</c:v>
                </c:pt>
              </c:strCache>
            </c:strRef>
          </c:cat>
          <c:val>
            <c:numRef>
              <c:f>Sheet1!$B$2:$B$10</c:f>
              <c:numCache>
                <c:pt idx="0">
                  <c:v>80.7</c:v>
                </c:pt>
                <c:pt idx="1">
                  <c:v/>
                </c:pt>
                <c:pt idx="2">
                  <c:v>82.3</c:v>
                </c:pt>
                <c:pt idx="3">
                  <c:v>75.2</c:v>
                </c:pt>
                <c:pt idx="4">
                  <c:v>68.1</c:v>
                </c:pt>
                <c:pt idx="5">
                  <c:v/>
                </c:pt>
                <c:pt idx="6">
                  <c:v>83.2</c:v>
                </c:pt>
                <c:pt idx="7">
                  <c:v>71.8</c:v>
                </c:pt>
                <c:pt idx="8">
                  <c:v>80.4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79.3</c:v>
                </c:pt>
                <c:pt idx="1">
                  <c:v>76.8</c:v>
                </c:pt>
                <c:pt idx="2">
                  <c:v>80.7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76.4</c:v>
                </c:pt>
                <c:pt idx="1">
                  <c:v/>
                </c:pt>
                <c:pt idx="2">
                  <c:v>77.5</c:v>
                </c:pt>
                <c:pt idx="3">
                  <c:v>75.2</c:v>
                </c:pt>
                <c:pt idx="4">
                  <c:v/>
                </c:pt>
                <c:pt idx="5">
                  <c:v>77.1</c:v>
                </c:pt>
                <c:pt idx="6">
                  <c:v>77.7</c:v>
                </c:pt>
                <c:pt idx="7">
                  <c:v>74.3</c:v>
                </c:pt>
                <c:pt idx="8">
                  <c:v>76.3</c:v>
                </c:pt>
                <c:pt idx="9">
                  <c:v/>
                </c:pt>
                <c:pt idx="10">
                  <c:v>75.3</c:v>
                </c:pt>
                <c:pt idx="11">
                  <c:v>74.4</c:v>
                </c:pt>
                <c:pt idx="12">
                  <c:v>76.6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smtClean="0">
                    <a:solidFill>
                      <a:srgbClr val="007889"/>
                    </a:solidFill>
                    <a:latin typeface="+mj-lt"/>
                  </a:rPr>
                  <a:t>Percent</a:t>
                </a:r>
                <a:endParaRPr lang="en-US" sz="1200" b="0" i="0" baseline="0" dirty="0">
                  <a:solidFill>
                    <a:srgbClr val="007889"/>
                  </a:solidFill>
                  <a:latin typeface="+mj-lt"/>
                </a:endParaRP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Texted or E-Mailed While Driving a Car or Other Vehicle,*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Decreased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0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9th &gt; 11th, 10th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Strongly Agree or Agree That Their Parents or Other Adults in Their Family Have Clear Rules and Consequences for Their Behavior,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Strongly Agree or Agree That Their Parents or Other Adults in Their Family Have Clear Rules and Consequences for Their Behavior,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0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9th &gt; 10th, 11th &gt; 10th, 12th &gt; 9th, 12th &gt; 10th, 12th &gt; 11th;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Resported That Parents or Other Adults in Their Family Never or Rarely Talk with Them About What They Are Doing in School,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Resported That Parents or Other Adults in Their Family Never or Rarely Talk with Them About What They Are Doing in School,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0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M &gt; F; 12th &gt; 10th, 12th &gt; 11th;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Usually Sleep in Their Parent’s or Guardian’s Home,*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Usually Sleep in Their Parent’s or Guardian’s Home,*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0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Usually Sleep in Their Parent’s or Guardian’s Home,*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QN108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0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Have Ever Slept Away from Their Parents or Guardians Because They Were Kicked Out, Ran Away, or Were Abandoned,*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Have Ever Slept Away from Their Parents or Guardians Because They Were Kicked Out, Ran Away, or Were Abandoned,*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0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Have Ever Slept Away from Their Parents or Guardians Because They Were Kicked Out, Ran Away, or Were Abandoned,*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QN109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0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9th &gt; 10th, 9th &gt; 11th, 9th &gt; 12th, 10th &gt; 12th, 11th &gt; 12th;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Either of Their Parents or Other Adults in Their Family Had Been in Jail or in Prison,*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Either of Their Parents or Other Adults in Their Family Had Been in Jail or in Prison,*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0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Either of Their Parents or Other Adults in Their Family Had Been in Jail or in Prison,*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QN110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0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H &gt; B, H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Have Ever Lived with Someone Who Had a Problem with Alcohol or Drugs,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Have Ever Lived with Someone Who Had a Problem with Alcohol or Drugs,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0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9th &gt; 11th, 9th &gt; 12th;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Saw or Heard Adults in Their Home Slap, Hit, Kick, Punch, or Hurt Each Other,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Carried a Weapon,*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Saw or Heard Adults in Their Home Slap, Hit, Kick, Punch, or Hurt Each Other,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F &gt; M; 10th &gt; 9th, 11th &gt; 9th, 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People Are at Great Risk of Harming Themselves (Physically or in Other Ways) If They Have Five or More Drinks of Alcohol Once or Twice a Week,*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People Are at Great Risk of Harming Themselves (Physically or in Other Ways) If They Have Five or More Drinks of Alcohol Once or Twice a Week,*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People Are at Great Risk of Harming Themselves (Physically or in Other Ways) If They Have Five or More Drinks of Alcohol Once or Twice a Week,*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Decreased 2013-2019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QN113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9th &gt; 10th, 9th &gt; 11th, 9th &gt; 12th, 10th &gt; 12th; B &gt; H, 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People Are at Great Risk of Harming Themselves (Physically or in Other Ways) If They Use Marijuana Once or Twice a Week,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People Are at Great Risk of Harming Themselves (Physically or in Other Ways) If They Use Marijuana Once or Twice a Week,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People Are at Great Risk of Harming Themselves (Physically or in Other Ways) If They Use Marijuana Once or Twice a Week,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2013-2019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QN114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F &gt; M; 10th &gt; 9th, 11th &gt; 9th, 11th &gt; 10th, 12th &gt; 9th, 12th &gt; 10th;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People Are at Great Risk of Harming Themselves (Physically or in Other Ways) If They Take a Prescription Drug Without a Doctor's Prescription,*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People Are at Great Risk of Harming Themselves (Physically or in Other Ways) If They Take a Prescription Drug Without a Doctor's Prescription,*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People Are at Great Risk of Harming Themselves (Physically or in Other Ways) If They Take a Prescription Drug Without a Doctor's Prescription,* 2011-2019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Decreased 2011-2019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2011-2019 - QN115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F &gt; M; 9th &gt; 11th, 9th &gt; 12th, 10th &gt; 12th;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Friends Feel It Would Be Wrong or Very Wrong for Them to Have One or Two Drinks of an Alcoholic Beverage Nearly Every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Friends Feel It Would Be Wrong or Very Wrong for Them to Have One or Two Drinks of an Alcoholic Beverage Nearly Every Day,*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Friends Feel It Would Be Wrong or Very Wrong for Them to Have One or Two Drinks of an Alcoholic Beverage Nearly Every Day,*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Increased 2013-2019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QN116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9th &gt; 10th, 9th &gt; 11th, 9th &gt; 12th, 10th &gt; 11th, 10th &gt; 12th, 11th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Friends Feel It Would Be Wrong or Very Wrong for Them to Smoke Marijuana,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Friends Feel It Would Be Wrong or Very Wrong for Them to Smoke Marijuana,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Friends Feel It Would Be Wrong or Very Wrong for Them to Smoke Marijuana,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2013-2019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QN117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Carried a Weapon,*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F &gt; M;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Friends Feel It Would Be Wrong or Very Wrong for Them to Take a Prescription Drug Without a Doctor's Prescription,*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Friends Feel It Would Be Wrong or Very Wrong for Them to Take a Prescription Drug Without a Doctor's Prescription,*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Friends Feel It Would Be Wrong or Very Wrong for Them to Take a Prescription Drug Without a Doctor's Prescription,*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Increased 2013-2019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QN118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M &gt; F; 12th &gt; 10th;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Approve or Strongly Approve of Someone Their Age Having One or Two Drinks of Alcohol Nearly Every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Approve or Strongly Approve of Someone Their Age Having One or Two Drinks of Alcohol Nearly Every Day,*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Approve or Strongly Approve of Someone Their Age Having One or Two Drinks of Alcohol Nearly Every Day,*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Decreased 2013-2019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QN119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F &gt; M; 9th &gt; 12th, 10th &gt; 12th, 11th &gt; 12th;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Parents Feel It Would Be Wrong or Very Wrong for Them to Have One or Two Drinks of an Alcoholic Beverage Nearly Every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Parents Feel It Would Be Wrong or Very Wrong for Them to Have One or Two Drinks of an Alcoholic Beverage Nearly Every Day,*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Parents Feel It Would Be Wrong or Very Wrong for Them to Have One or Two Drinks of an Alcoholic Beverage Nearly Every Day,*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Increased 2013-2019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QN120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9th &gt; 10th, 9th &gt; 11th, 9th &gt; 12th, 10th &gt; 11th, 10th &gt; 12th, 11th &gt; 12th;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Parents Feel It Would Be Wrong or Very Wrong for Them to Smoke Marijuana,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Parents Feel It Would Be Wrong or Very Wrong for Them to Smoke Marijuana,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Parents Feel It Would Be Wrong or Very Wrong for Them to Smoke Marijuana,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2013-2019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QN121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F &gt; M;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Parents Feel It Would Be Wrong or Very Wrong for Them to Take a Prescription Drug Without a Doctor's Prescription,*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Parents Feel It Would Be Wrong or Very Wrong for Them to Take a Prescription Drug Without a Doctor's Prescription,*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Their Parents Feel It Would Be Wrong or Very Wrong for Them to Take a Prescription Drug Without a Doctor's Prescription,*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No change 2013-2019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QN122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M &gt; F; 10th &gt; 9th, 11th &gt; 9th, 11th &gt; 10th, 12th &gt; 9th, 12th &gt; 10th, 12th &gt; 11th;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It Would Be Very Easy for Them to Get Some Alcohol If They Wanted To,*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Carried a Weapon,*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Decreased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It Would Be Very Easy for Them to Get Some Alcohol If They Wanted To,*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It Would Be Very Easy for Them to Get Some Alcohol If They Wanted To,*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Decreased 2013-2019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QN123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10th &gt; 9th, 11th &gt; 9th, 11th &gt; 10th, 12th &gt; 9th, 12th &gt; 10th, 12th &gt; 11th;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It Would Be Very Easy for Them to Get Some Marijuana If They Wanted To,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It Would Be Very Easy for Them to Get Some Marijuana If They Wanted To,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It Would Be Very Easy for Them to Get Some Marijuana If They Wanted To,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2007-2019, increased 2007-2011,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2007-2019 - QN124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M &gt; F; 11th &gt; 9th, 12th &gt; 9th, 12th &gt; 10th;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It Would Be Very Easy for Them to Get Some Prescription Drug Without a Doctor's Prescription If They Wanted To,*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It Would Be Very Easy for Them to Get Some Prescription Drug Without a Doctor's Prescription If They Wanted To,*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Think It Would Be Very Easy for Them to Get Some Prescription Drug Without a Doctor's Prescription If They Wanted To,* 2011-2019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Decreased 2011-2019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2011-2019 - QN125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F &gt; M; 10th &gt; 9th, 11th &gt; 9th, 12th &gt; 9th; H &gt; B,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One or More Glasses Per Day of Water,*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QNWATER1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One or More Glasses Per Day of Water,*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QNWATER1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One or More Glasses Per Day of Water,*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Increased 2017-2019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QNWATER1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10th &gt; 9th, 11th &gt; 9th, 12th &gt; 9th; 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Two or More Glasses Per Day of Water,*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QNWATER2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Two or More Glasses Per Day of Water,*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QNWATER2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Two or More Glasses Per Day of Water,*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Increased 2017-2019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QNWATER2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10th &gt; 9th, 11th &gt; 9th, 12th &gt; 9th; H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Three or More Glasses Per Day of Water,*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QNWATER3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Three or More Glasses Per Day of Water,*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QNWATER3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M &gt; F; 11th &gt; 9th, 12th &gt; 9th;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Carried a Weapon on School Property,*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Three or More Glasses Per Day of Water,*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Increased 2017-2019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QNWATER3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Carried a Weapon on School Property,*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Carried a Weapon on School Property,*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Decreased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F &gt; M; 10th &gt; 12th;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Go to School Because They Felt Unsafe at School or on Their Way to or from School,*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Go to School Because They Felt Unsafe at School or on Their Way to or from School,*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Go to School Because They Felt Unsafe at School or on Their Way to or from School,*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Increased 1993-2019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900" b="1" baseline="50000" dirty="0">
                <a:solidFill>
                  <a:srgbClr val="007889"/>
                </a:solidFill>
              </a:rPr>
              <a:t>†</a:t>
            </a:r>
            <a:r>
              <a:rPr lang="en-US" sz="1100" dirty="0">
                <a:solidFill>
                  <a:srgbClr val="007889"/>
                </a:solidFill>
              </a:rPr>
              <a:t>M &gt; F; 9th &gt; 11th, 9th &gt; 12th, 10th &gt; 12th, 11th &gt; 12th;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Threatened or Injured with a Weapon on School Property,*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Threatened or Injured with a Weapon on School Property,*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Threatened or Injured with a Weapon on School Property,*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M &gt; F; 9th &gt; 10th, 9th &gt; 11th, 9th &gt; 12th, 10th &gt; 11th, 10th &gt; 12th, 11th &gt; 12th;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in a Physical Fight on School Property,*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in a Physical Fight on School Property,*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900" b="1" baseline="50000" dirty="0">
                <a:solidFill>
                  <a:srgbClr val="007889"/>
                </a:solidFill>
              </a:rPr>
              <a:t>†</a:t>
            </a:r>
            <a:r>
              <a:rPr lang="en-US" sz="1100" dirty="0">
                <a:solidFill>
                  <a:srgbClr val="007889"/>
                </a:solidFill>
              </a:rPr>
              <a:t>F &gt; M; 10th &gt; 9th, 11th &gt; 9th, 11th &gt; 10th, 12th &gt; 9th, 12th &gt; 10th, 12th &gt; 11th;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Physically Forced to Have Sexual Intercourse,*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Physically Forced to Have Sexual Intercourse,*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Physically Forced to Have Sexual Intercourse,* 2003-2019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900" b="1" baseline="50000" dirty="0">
                <a:solidFill>
                  <a:srgbClr val="007889"/>
                </a:solidFill>
              </a:rPr>
              <a:t>†</a:t>
            </a:r>
            <a:r>
              <a:rPr lang="en-US" sz="1100" dirty="0">
                <a:solidFill>
                  <a:srgbClr val="007889"/>
                </a:solidFill>
              </a:rPr>
              <a:t>No change 2003-2019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2003-2019 -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007889"/>
                </a:solidFill>
              </a:rPr>
              <a:t>†</a:t>
            </a:r>
            <a:r>
              <a:rPr lang="en-US" sz="1100" dirty="0">
                <a:solidFill>
                  <a:srgbClr val="007889"/>
                </a:solidFill>
              </a:rPr>
              <a:t>F &gt; M; 11th &gt; 9th, 12th &gt; 9th;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Sexual Violence,*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anyone to do sexual things [counting such things as kissing, touching, or being physically forced to have sexual intercourse] that they did not want to,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Sexual Violence,*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Sexual Violence,*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Sexual Dating Violence,*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Sexual Dating Violence,*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Sexual Dating Violence,*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Decreased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Physical Dating Violence,*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Physical Dating Violence,*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Experienced Physical Dating Violence,*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No change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F &gt; M; 9th &gt; 11th, 9th &gt; 12th, 10th &gt; 11th, 10th &gt; 12th, 11th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Bullied on School Property,*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Bullied on School Property,*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Bullied on School Property,* 2009-2019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No change 2009-2019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2009-2019 -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900" b="1" baseline="50000" dirty="0">
                <a:solidFill>
                  <a:srgbClr val="007889"/>
                </a:solidFill>
              </a:rPr>
              <a:t>†</a:t>
            </a:r>
            <a:r>
              <a:rPr lang="en-US" sz="1100" dirty="0">
                <a:solidFill>
                  <a:srgbClr val="007889"/>
                </a:solidFill>
              </a:rPr>
              <a:t>F &gt; M; 9th &gt; 11th, 9th &gt; 12th, 10th &gt; 11th, 10th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Electronically Bullied,*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Electronically Bullied,*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Electronically Bullied,* 2011-2019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900" b="1" baseline="50000" dirty="0">
                <a:solidFill>
                  <a:srgbClr val="007889"/>
                </a:solidFill>
              </a:rPr>
              <a:t>†</a:t>
            </a:r>
            <a:r>
              <a:rPr lang="en-US" sz="1100" dirty="0">
                <a:solidFill>
                  <a:srgbClr val="007889"/>
                </a:solidFill>
              </a:rPr>
              <a:t>No change 2011-2019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2011-2019 -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900" b="1" baseline="50000" dirty="0">
                <a:solidFill>
                  <a:srgbClr val="007889"/>
                </a:solidFill>
              </a:rPr>
              <a:t>†</a:t>
            </a:r>
            <a:r>
              <a:rPr lang="en-US" sz="1100" dirty="0">
                <a:solidFill>
                  <a:srgbClr val="007889"/>
                </a:solidFill>
              </a:rPr>
              <a:t>F &gt; M; 10th &gt; 9th, 11th &gt; 9th, 12th &gt; 9th;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Felt Sad or Hopeless,*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Felt Sad or Hopeless,*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Felt Sad or Hopeless,* 2003-2019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900" b="1" baseline="50000" dirty="0">
                <a:solidFill>
                  <a:srgbClr val="007889"/>
                </a:solidFill>
              </a:rPr>
              <a:t>†</a:t>
            </a:r>
            <a:r>
              <a:rPr lang="en-US" sz="1100" dirty="0">
                <a:solidFill>
                  <a:srgbClr val="007889"/>
                </a:solidFill>
              </a:rPr>
              <a:t>Increased 2003-2019, no change 2003-2013, increased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2003-2019 -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F &gt; M; 9th &gt; 12th, 11th &gt; 12th;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Seriously Considered Attempting Suicide,*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Seriously Considered Attempting Suicide,*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Seriously Considered Attempting Suicide,*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Decreased 1993-2019, decreased 1993-2009, increased 2009-2019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9th &gt; 12th, 10th &gt; 12th, 11th &gt; 12th;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Made a Plan About How They Would Attempt Suicide,*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Made a Plan About How They Would Attempt Suicide,*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F &gt; M; 9th &gt; 12th, 10th &gt; 12th, 11th &gt; 12th;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Attempted Suicide,*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Attempted Suicide,*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Attempted Suicide,*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Decreased 1993-2019, decreased 1993-2007, increased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1993-2019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M &gt; F; 11th &gt; 9th, 11th &gt; 10th, 12th &gt; 9th, 12th &gt; 10th, 12th &gt; 11th;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1993-2019, decreased 1993-2011,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M &gt; F; 11th &gt; 9th, 11th &gt; 10th, 12th &gt; 9th, 12th &gt; 10th;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Frequently,*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Frequently,*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Frequently,*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Decreased 1993-2019, decreased 1993-2011,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M &gt; F; 11th &gt; 9th, 12th &gt; 9th, 12th &gt; 10th;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Daily,*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Daily,*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Daily,*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Decreased 1993-2019, decreased 1993-2011,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the days they smoked during the 30 days before the survey, among students who currently smoked cigarettes</a:t>
            </a:r>
          </a:p>
          <a:p>
            <a:r>
              <a:rPr lang="en-US" sz="900" b="1" baseline="50000" dirty="0">
                <a:solidFill>
                  <a:srgbClr val="007889"/>
                </a:solidFill>
              </a:rPr>
              <a:t>†</a:t>
            </a:r>
            <a:r>
              <a:rPr lang="en-US" sz="1100" dirty="0">
                <a:solidFill>
                  <a:srgbClr val="007889"/>
                </a:solidFill>
              </a:rPr>
              <a:t>M &gt; F;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Smoked More Than 10 Cigarettes Per Day,*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QN33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the days they smoked during the 30 days before the survey, among students who currently smoked cigarettes</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Smoked More Than 10 Cigarettes Per Day,*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QN33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Smoked More Than 10 Cigarettes Per Day,*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the days they smoked during the 30 days before the survey, among students who currently smoked cigarettes</a:t>
            </a:r>
          </a:p>
          <a:p>
            <a:r>
              <a:rPr lang="en-US" sz="900" b="1" baseline="50000" dirty="0">
                <a:solidFill>
                  <a:srgbClr val="007889"/>
                </a:solidFill>
              </a:rPr>
              <a:t>†</a:t>
            </a:r>
            <a:r>
              <a:rPr lang="en-US" sz="1100" dirty="0">
                <a:solidFill>
                  <a:srgbClr val="007889"/>
                </a:solidFill>
              </a:rPr>
              <a:t>No change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QN33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e-cigars, e-pipes, vape pipes, vaping pens, e-hookahs, and hookah pens [such as blu, NJOY, Vuse, MarkTen, Logic, Vapin Plus, eGo, and Halo]</a:t>
            </a:r>
          </a:p>
          <a:p>
            <a:r>
              <a:rPr lang="en-US" sz="900" b="1" baseline="50000" dirty="0">
                <a:solidFill>
                  <a:srgbClr val="007889"/>
                </a:solidFill>
              </a:rPr>
              <a:t>†</a:t>
            </a:r>
            <a:r>
              <a:rPr lang="en-US" sz="1100" dirty="0">
                <a:solidFill>
                  <a:srgbClr val="007889"/>
                </a:solidFill>
              </a:rPr>
              <a:t>F &gt; M; 10th &gt; 9th, 11th &gt; 9th, 11th &gt; 10th, 12th &gt; 9th, 12th &gt; 10th, 12th &gt; 11th;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an Electronic Vapor Product,*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e-cigars, e-pipes, vape pipes, vaping pens, e-hookahs, and hookah pens [such as blu, NJOY, Vuse, MarkTen, Logic, Vapin Plus, eGo, and Halo]</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an Electronic Vapor Product,*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an Electronic Vapor Product,*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e-cigars, e-pipes, vape pipes, vaping pens, e-hookahs, and hookah pens [such as blu, NJOY, Vuse, MarkTen, Logic, Vapin Plus, eGo, and Halo]</a:t>
            </a:r>
          </a:p>
          <a:p>
            <a:r>
              <a:rPr lang="en-US" sz="900" b="1" baseline="50000" dirty="0">
                <a:solidFill>
                  <a:srgbClr val="007889"/>
                </a:solidFill>
              </a:rPr>
              <a:t>†</a:t>
            </a:r>
            <a:r>
              <a:rPr lang="en-US" sz="1100" dirty="0">
                <a:solidFill>
                  <a:srgbClr val="007889"/>
                </a:solidFill>
              </a:rPr>
              <a:t>Increased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007889"/>
                </a:solidFill>
              </a:rPr>
              <a:t>†</a:t>
            </a:r>
            <a:r>
              <a:rPr lang="en-US" sz="1100" dirty="0">
                <a:solidFill>
                  <a:srgbClr val="007889"/>
                </a:solidFill>
              </a:rPr>
              <a:t>10th &gt; 9th, 11th &gt; 9th, 11th &gt; 10th, 12th &gt; 9th, 12th &gt; 10th, 12th &gt; 11th; H &gt; B, H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an Electronic Vapor Product,*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e-cigars, e-pipes, vape pipes, vaping pens, e-hookahs, and hookah pens [such as blu, NJOY, Vuse, MarkTen, Logic, Vapin Plus, eGo, and Halo],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an Electronic Vapor Product,*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riding in a car driven by someone else</a:t>
            </a:r>
          </a:p>
          <a:p>
            <a:r>
              <a:rPr lang="en-US" sz="900" b="1" baseline="50000" dirty="0">
                <a:solidFill>
                  <a:srgbClr val="007889"/>
                </a:solidFill>
              </a:rPr>
              <a:t>†</a:t>
            </a:r>
            <a:r>
              <a:rPr lang="en-US" sz="1100" dirty="0">
                <a:solidFill>
                  <a:srgbClr val="007889"/>
                </a:solidFill>
              </a:rPr>
              <a:t>M &gt; F; 12th &gt; 9th, 12th &gt; 10th, 12th &gt; 11th;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Rarely or Never Wore a Seat Belt,*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an Electronic Vapor Product,*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007889"/>
                </a:solidFill>
              </a:rPr>
              <a:t>†</a:t>
            </a:r>
            <a:r>
              <a:rPr lang="en-US" sz="1100" dirty="0">
                <a:solidFill>
                  <a:srgbClr val="007889"/>
                </a:solidFill>
              </a:rPr>
              <a:t>Increased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M &gt; F; 10th &gt; 9th, 11th &gt; 9th, 11th &gt; 10th, 12th &gt; 9th, 12th &gt; 10th, 12th &gt; 11th; H &gt; B, H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Electronic Vapor Products Frequently,*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Electronic Vapor Products Frequently,*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Electronic Vapor Products Frequently,*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Increased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M &gt; F; 10th &gt; 9th, 11th &gt; 9th, 11th &gt; 10th, 12th &gt; 9th, 12th &gt; 10th, 12th &gt; 11th;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Electronic Vapor Products Daily,*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Electronic Vapor Products Daily,*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Electronic Vapor Products Daily,*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Increased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convenience store, supermarket, discount store, gas station, or vape store, during the 30 days before the survey, among students who currently used electronic vapor products and who were aged &lt;18 years</a:t>
            </a:r>
          </a:p>
          <a:p>
            <a:r>
              <a:rPr lang="en-US" sz="900" b="1" baseline="50000" dirty="0">
                <a:solidFill>
                  <a:srgbClr val="007889"/>
                </a:solidFill>
              </a:rPr>
              <a:t>†</a:t>
            </a:r>
            <a:r>
              <a:rPr lang="en-US" sz="1100" dirty="0">
                <a:solidFill>
                  <a:srgbClr val="007889"/>
                </a:solidFill>
              </a:rPr>
              <a:t>M &gt; F; 10th &gt; 9th, 11th &gt; 9th, 11th &gt; 10th, 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Usually Got Their Own Electronic Vapor Products by Buying Them in a Store,*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convenience store, supermarket, discount store, gas station, or vape store, during the 30 days before the survey, among students who currently used electronic vapor products and who were aged &lt;18 years</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Usually Got Their Own Electronic Vapor Products by Buying Them in a Store,*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Usually Got Their Own Electronic Vapor Products by Buying Them in a Store,*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convenience store, supermarket, discount store, gas station, or vape store, during the 30 days before the survey, among students who currently used electronic vapor products and who were aged &lt;18 years</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10th &gt; 9th, 11th &gt; 9th, 11th &gt; 10th, 12th &gt; 9th, 12th &gt; 10th, 12th &gt; 11th; H &gt; B, H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Used Electronic Vapor Products,*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Used Electronic Vapor Products,*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Smoked Cigarettes or Used Electronic Vapor Products,*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Increased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900" b="1" baseline="50000" dirty="0">
                <a:solidFill>
                  <a:srgbClr val="007889"/>
                </a:solidFill>
              </a:rPr>
              <a:t>†</a:t>
            </a:r>
            <a:r>
              <a:rPr lang="en-US" sz="1100" dirty="0">
                <a:solidFill>
                  <a:srgbClr val="007889"/>
                </a:solidFill>
              </a:rPr>
              <a:t>M &gt; F; 9th &gt; 10th, 9th &gt; 11th, 9th &gt; 12th, 10th &gt; 12th, 11th &gt; 12th;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Their First Drink of Alcohol Before Age 13 Years,*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Their First Drink of Alcohol Before Age 13 Years,*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Their First Drink of Alcohol Before Age 13 Years,*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900" b="1" baseline="50000" dirty="0">
                <a:solidFill>
                  <a:srgbClr val="007889"/>
                </a:solidFill>
              </a:rPr>
              <a:t>†</a:t>
            </a:r>
            <a:r>
              <a:rPr lang="en-US" sz="1100" dirty="0">
                <a:solidFill>
                  <a:srgbClr val="007889"/>
                </a:solidFill>
              </a:rPr>
              <a:t>Decreased 1993-2019, no change 1993-2003, decreased 2003-2019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riding in a car driven by someone else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Rarely or Never Wore a Seat Belt,*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Drank Alcohol,*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Drank Alcohol,*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Drank Alcohol,*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900" b="1" baseline="50000" dirty="0">
                <a:solidFill>
                  <a:srgbClr val="007889"/>
                </a:solidFill>
              </a:rPr>
              <a:t>†</a:t>
            </a:r>
            <a:r>
              <a:rPr lang="en-US" sz="1100" dirty="0">
                <a:solidFill>
                  <a:srgbClr val="007889"/>
                </a:solidFill>
              </a:rPr>
              <a:t>Decreased 1993-2019, no change 1993-2003, decreased 2003-2019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for female students or five or more drinks of alcohol in a row for male students, within a couple of hours, on at least 1 day during the 30 days before the survey</a:t>
            </a:r>
          </a:p>
          <a:p>
            <a:r>
              <a:rPr lang="en-US" sz="900" b="1" baseline="50000" dirty="0">
                <a:solidFill>
                  <a:srgbClr val="007889"/>
                </a:solidFill>
              </a:rPr>
              <a:t>†</a:t>
            </a:r>
            <a:r>
              <a:rPr lang="en-US" sz="1100" dirty="0">
                <a:solidFill>
                  <a:srgbClr val="007889"/>
                </a:solidFill>
              </a:rPr>
              <a:t>10th &gt; 9th, 11th &gt; 9th, 11th &gt; 10th, 12th &gt; 9th, 12th &gt; 10th, 12th &gt; 11th; H &gt; B, H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Were Binge Drinking,*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for female students or five or more drinks of alcohol in a row for male students, within a couple of hours,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Were Binge Drinking,*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among students who currently drank alcohol</a:t>
            </a:r>
          </a:p>
          <a:p>
            <a:r>
              <a:rPr lang="en-US" sz="900" b="1" baseline="50000" dirty="0">
                <a:solidFill>
                  <a:srgbClr val="007889"/>
                </a:solidFill>
              </a:rPr>
              <a:t>†</a:t>
            </a:r>
            <a:r>
              <a:rPr lang="en-US" sz="1100" dirty="0">
                <a:solidFill>
                  <a:srgbClr val="007889"/>
                </a:solidFill>
              </a:rPr>
              <a:t>F &gt; M; 12th &gt; 9th;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Usually Got the Alcohol They Drank by Someone Giving It to Them,*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among students who currently drank alcohol</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Usually Got the Alcohol They Drank by Someone Giving It to Them,*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Usually Got the Alcohol They Drank by Someone Giving It to Them,*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among students who currently drank alcohol</a:t>
            </a:r>
          </a:p>
          <a:p>
            <a:r>
              <a:rPr lang="en-US" sz="900" b="1" baseline="50000" dirty="0">
                <a:solidFill>
                  <a:srgbClr val="007889"/>
                </a:solidFill>
              </a:rPr>
              <a:t>†</a:t>
            </a:r>
            <a:r>
              <a:rPr lang="en-US" sz="1100" dirty="0">
                <a:solidFill>
                  <a:srgbClr val="007889"/>
                </a:solidFill>
              </a:rPr>
              <a:t>Increased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2007-2019 -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9th &gt; 10th, 9th &gt; 11th, 9th &gt; 12th;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Tried Marijuana for the First Time Before Age 13 Years,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Tried Marijuana for the First Time Before Age 13 Years,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Tried Marijuana for the First Time Before Age 13 Years,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1993-2019, increased 1993-2003, decreased 2003-2019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900" b="1" baseline="50000" dirty="0">
                <a:solidFill>
                  <a:srgbClr val="007889"/>
                </a:solidFill>
              </a:rPr>
              <a:t>†</a:t>
            </a:r>
            <a:r>
              <a:rPr lang="en-US" sz="1100" dirty="0">
                <a:solidFill>
                  <a:srgbClr val="007889"/>
                </a:solidFill>
              </a:rPr>
              <a:t>10th &gt; 9th, 11th &gt; 9th, 11th &gt; 10th, 12th &gt; 9th, 12th &gt; 10th, 12th &gt; 11th;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Marijuana,*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Marijuana,*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Used Marijuana,*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900" b="1" baseline="50000" dirty="0">
                <a:solidFill>
                  <a:srgbClr val="007889"/>
                </a:solidFill>
              </a:rPr>
              <a:t>†</a:t>
            </a:r>
            <a:r>
              <a:rPr lang="en-US" sz="1100" dirty="0">
                <a:solidFill>
                  <a:srgbClr val="007889"/>
                </a:solidFill>
              </a:rPr>
              <a:t>Decreased 1993-2019, no change 1993-2015, increased 2015-2019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900" b="1" baseline="50000" dirty="0">
                <a:solidFill>
                  <a:srgbClr val="007889"/>
                </a:solidFill>
              </a:rPr>
              <a:t>†</a:t>
            </a:r>
            <a:r>
              <a:rPr lang="en-US" sz="1100" dirty="0">
                <a:solidFill>
                  <a:srgbClr val="007889"/>
                </a:solidFill>
              </a:rPr>
              <a:t>11th &gt; 9th, 12th &gt; 9th, 12th &gt; 10th;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Synthetic Marijuana,*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Synthetic Marijuana,*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Rarely or Never Wore a Seat Belt,*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riding in a car driven by someone else</a:t>
            </a:r>
          </a:p>
          <a:p>
            <a:r>
              <a:rPr lang="en-US" sz="900" b="1" baseline="50000" dirty="0">
                <a:solidFill>
                  <a:srgbClr val="007889"/>
                </a:solidFill>
              </a:rPr>
              <a:t>†</a:t>
            </a:r>
            <a:r>
              <a:rPr lang="en-US" sz="1100" dirty="0">
                <a:solidFill>
                  <a:srgbClr val="007889"/>
                </a:solidFill>
              </a:rPr>
              <a:t>Decreased 1993-2019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Synthetic Marijuana,*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900" b="1" baseline="50000" dirty="0">
                <a:solidFill>
                  <a:srgbClr val="007889"/>
                </a:solidFill>
              </a:rPr>
              <a:t>†</a:t>
            </a:r>
            <a:r>
              <a:rPr lang="en-US" sz="1100" dirty="0">
                <a:solidFill>
                  <a:srgbClr val="007889"/>
                </a:solidFill>
              </a:rPr>
              <a:t>No change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900" b="1" baseline="50000" dirty="0">
                <a:solidFill>
                  <a:srgbClr val="007889"/>
                </a:solidFill>
              </a:rPr>
              <a:t>†</a:t>
            </a:r>
            <a:r>
              <a:rPr lang="en-US" sz="1100" dirty="0">
                <a:solidFill>
                  <a:srgbClr val="007889"/>
                </a:solidFill>
              </a:rPr>
              <a:t>M &gt; F;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Heroin,*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Heroin,*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Heroin,* 2003-2019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900" b="1" baseline="50000" dirty="0">
                <a:solidFill>
                  <a:srgbClr val="007889"/>
                </a:solidFill>
              </a:rPr>
              <a:t>†</a:t>
            </a:r>
            <a:r>
              <a:rPr lang="en-US" sz="1100" dirty="0">
                <a:solidFill>
                  <a:srgbClr val="007889"/>
                </a:solidFill>
              </a:rPr>
              <a:t>Decreased 2003-2019, no change 2003-2011,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2003-2019 -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900" b="1" baseline="50000" dirty="0">
                <a:solidFill>
                  <a:srgbClr val="007889"/>
                </a:solidFill>
              </a:rPr>
              <a:t>†</a:t>
            </a:r>
            <a:r>
              <a:rPr lang="en-US" sz="1100" dirty="0">
                <a:solidFill>
                  <a:srgbClr val="007889"/>
                </a:solidFill>
              </a:rPr>
              <a:t>M &gt; F; 11th &gt; 10th, 12th &gt; 10th;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Methamphetamines,*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Methamphetamines,*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Methamphetamines,* 2003-2019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900" b="1" baseline="50000" dirty="0">
                <a:solidFill>
                  <a:srgbClr val="007889"/>
                </a:solidFill>
              </a:rPr>
              <a:t>†</a:t>
            </a:r>
            <a:r>
              <a:rPr lang="en-US" sz="1100" dirty="0">
                <a:solidFill>
                  <a:srgbClr val="007889"/>
                </a:solidFill>
              </a:rPr>
              <a:t>Decreased 2003-2019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2003-2019 -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one or more times during their life</a:t>
            </a:r>
          </a:p>
          <a:p>
            <a:r>
              <a:rPr lang="en-US" sz="900" b="1" baseline="50000" dirty="0">
                <a:solidFill>
                  <a:srgbClr val="007889"/>
                </a:solidFill>
              </a:rPr>
              <a:t>†</a:t>
            </a:r>
            <a:r>
              <a:rPr lang="en-US" sz="1100" dirty="0">
                <a:solidFill>
                  <a:srgbClr val="007889"/>
                </a:solidFill>
              </a:rPr>
              <a:t>M &gt; F; 11th &gt; 9th, 11th &gt; 10th, 12th &gt; 9th, 12th &gt; 10th; B &gt; W,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Ecstasy,*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Ecstasy,*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Used Ecstasy,* 2003-2019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one or more times during their life</a:t>
            </a:r>
          </a:p>
          <a:p>
            <a:r>
              <a:rPr lang="en-US" sz="900" b="1" baseline="50000" dirty="0">
                <a:solidFill>
                  <a:srgbClr val="007889"/>
                </a:solidFill>
              </a:rPr>
              <a:t>†</a:t>
            </a:r>
            <a:r>
              <a:rPr lang="en-US" sz="1100" dirty="0">
                <a:solidFill>
                  <a:srgbClr val="007889"/>
                </a:solidFill>
              </a:rPr>
              <a:t>Decreased 2003-2019, no change 2003-2013, decreased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2003-2019 -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M &gt; F; 10th &gt; 12th, 11th &gt; 9th, 11th &gt; 12th;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Offered, Sold, or Given an Illegal Drug on School Property,*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Offered, Sold, or Given an Illegal Drug on School Property,*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Offered, Sold, or Given an Illegal Drug on School Property,*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1993-2019, decreased 1993-2015, increased 2015-2019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10th &gt; 9th, 11th &gt; 9th, 11th &gt; 10th, 12th &gt; 9th, 12th &gt; 10th, 12th &gt; 11th; H &gt; B, H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Had Sexual Intercourse,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Had Sexual Intercourse,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Had Sexual Intercourse,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900" b="1" baseline="50000" dirty="0">
                <a:solidFill>
                  <a:srgbClr val="007889"/>
                </a:solidFill>
              </a:rPr>
              <a:t>†</a:t>
            </a:r>
            <a:r>
              <a:rPr lang="en-US" sz="1100" dirty="0">
                <a:solidFill>
                  <a:srgbClr val="007889"/>
                </a:solidFill>
              </a:rPr>
              <a:t>F &gt; M;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Rode with a Driver Who Had Been Drinking Alcohol,*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Sexual Intercourse for the First Time Before Age 13 Years,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Sexual Intercourse for the First Time Before Age 13 Years,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Sexual Intercourse for the First Time Before Age 13 Years,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10th &gt; 9th, 11th &gt; 9th, 11th &gt; 10th, 12th &gt; 9th, 12th &gt; 10th, 12th &gt; 11th;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Sexual Intercourse with Four or More Persons During Their Life,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Sexual Intercourse with Four or More Persons During Their Life,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Sexual Intercourse with Four or More Persons During Their Life,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H &gt; B, H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Currently Sexually Active,*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Currently Sexually Active,*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Currently Sexually Active,*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900" b="1" baseline="50000" dirty="0">
                <a:solidFill>
                  <a:srgbClr val="007889"/>
                </a:solidFill>
              </a:rPr>
              <a:t>†</a:t>
            </a:r>
            <a:r>
              <a:rPr lang="en-US" sz="1100" dirty="0">
                <a:solidFill>
                  <a:srgbClr val="007889"/>
                </a:solidFill>
              </a:rPr>
              <a:t>Decreased 1993-2019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M &gt; F; 12th &gt; 10th;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Alcohol or Used Drugs Before Last Sexual Intercourse,*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Alcohol or Used Drugs Before Last Sexual Intercourse,*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Alcohol or Used Drugs Before Last Sexual Intercourse,*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Decreased 1993-2019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M &gt; F; 9th &gt; 12th, 10th &gt; 12th, 11th &gt; 12th;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 Condom During Last Sexual Intercourse,*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Female students who had sexual contact with only females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 Condom During Last Sexual Intercourse,*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 Condom During Last Sexual Intercourse,*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Increased 1993-2019, increased 1993-2005, decreased 2005-2019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900" b="1" baseline="50000" dirty="0">
                <a:solidFill>
                  <a:srgbClr val="007889"/>
                </a:solidFill>
              </a:rPr>
              <a:t>†</a:t>
            </a:r>
            <a:r>
              <a:rPr lang="en-US" sz="1100" dirty="0">
                <a:solidFill>
                  <a:srgbClr val="007889"/>
                </a:solidFill>
              </a:rPr>
              <a:t>F &gt; M; 11th &gt; 9th, 12th &gt; 9th, 12th &gt; 10th, 12th &gt; 11th;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Birth Control Pills Before Last Sexual Intercourse,*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QN64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Rode with a Driver Who Had Been Drinking Alcohol,*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Birth Control Pills Before Last Sexual Intercourse,*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QN64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Birth Control Pills Before Last Sexual Intercourse,*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900" b="1" baseline="50000" dirty="0">
                <a:solidFill>
                  <a:srgbClr val="007889"/>
                </a:solidFill>
              </a:rPr>
              <a:t>†</a:t>
            </a:r>
            <a:r>
              <a:rPr lang="en-US" sz="1100" dirty="0">
                <a:solidFill>
                  <a:srgbClr val="007889"/>
                </a:solidFill>
              </a:rPr>
              <a:t>Increased 1993-2019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QN64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900" b="1" baseline="50000" dirty="0">
                <a:solidFill>
                  <a:srgbClr val="007889"/>
                </a:solidFill>
              </a:rPr>
              <a:t>†</a:t>
            </a:r>
            <a:r>
              <a:rPr lang="en-US" sz="1100" dirty="0">
                <a:solidFill>
                  <a:srgbClr val="007889"/>
                </a:solidFill>
              </a:rPr>
              <a:t>F &gt; M; 10th &gt; 9th, 11th &gt; 9th, 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an IUD (e.g., Mirena or Paragard) or Implant (e.g., Implanon or Nexplanon),*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QNIUDIMP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an IUD (e.g., Mirena or Paragard) or Implant (e.g., Implanon or Nexplanon),*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QNIUDIMP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an IUD (e.g., Mirena or Paragard) or Implant (e.g., Implanon or Nexplanon),*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900" b="1" baseline="50000" dirty="0">
                <a:solidFill>
                  <a:srgbClr val="007889"/>
                </a:solidFill>
              </a:rPr>
              <a:t>†</a:t>
            </a:r>
            <a:r>
              <a:rPr lang="en-US" sz="1100" dirty="0">
                <a:solidFill>
                  <a:srgbClr val="007889"/>
                </a:solidFill>
              </a:rPr>
              <a:t>Increased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QNIUDIMP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900" b="1" baseline="50000" dirty="0">
                <a:solidFill>
                  <a:srgbClr val="007889"/>
                </a:solidFill>
              </a:rPr>
              <a:t>†</a:t>
            </a:r>
            <a:r>
              <a:rPr lang="en-US" sz="1100" dirty="0">
                <a:solidFill>
                  <a:srgbClr val="007889"/>
                </a:solidFill>
              </a:rPr>
              <a:t>F &gt; M; 10th &gt; 9th, 11th &gt; 9th, 11th &gt; 10th, 12th &gt; 9th, 12th &gt; 10th, 12th &gt; 11th;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Birth Control Pills; an IUD or Implant; or a Shot, Patch, or Birth Control Ring,*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QNOTHHPL</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Birth Control Pills; an IUD or Implant; or a Shot, Patch, or Birth Control Ring,*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QNOTHHPL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Birth Control Pills; an IUD or Implant; or a Shot, Patch, or Birth Control Ring,*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900" b="1" baseline="50000" dirty="0">
                <a:solidFill>
                  <a:srgbClr val="007889"/>
                </a:solidFill>
              </a:rPr>
              <a:t>†</a:t>
            </a:r>
            <a:r>
              <a:rPr lang="en-US" sz="1100" dirty="0">
                <a:solidFill>
                  <a:srgbClr val="007889"/>
                </a:solidFill>
              </a:rPr>
              <a:t>Increased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QNOTHHPL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900" b="1" baseline="50000" dirty="0">
                <a:solidFill>
                  <a:srgbClr val="007889"/>
                </a:solidFill>
              </a:rPr>
              <a:t>†</a:t>
            </a:r>
            <a:r>
              <a:rPr lang="en-US" sz="1100" dirty="0">
                <a:solidFill>
                  <a:srgbClr val="007889"/>
                </a:solidFill>
              </a:rPr>
              <a:t>F &gt; M; 10th &gt; 9th, 12th &gt; 9th;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Both a Condom During Last Sexual Intercourse and Birth Control Pills; an IUD or Implant; or a Shot, Patch, or Birth Control Ring Before Last Sexual Intercourse,*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QNDUALBC</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Both a Condom During Last Sexual Intercourse and Birth Control Pills; an IUD or Implant; or a Shot, Patch, or Birth Control Ring Before Last Sexual Intercourse,*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QNDUALBC</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Used Both a Condom During Last Sexual Intercourse and Birth Control Pills; an IUD or Implant; or a Shot, Patch, or Birth Control Ring Before Last Sexual Intercourse,*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900" b="1" baseline="50000" dirty="0">
                <a:solidFill>
                  <a:srgbClr val="007889"/>
                </a:solidFill>
              </a:rPr>
              <a:t>†</a:t>
            </a:r>
            <a:r>
              <a:rPr lang="en-US" sz="1100" dirty="0">
                <a:solidFill>
                  <a:srgbClr val="007889"/>
                </a:solidFill>
              </a:rPr>
              <a:t>No change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QNDUALBC</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last sexual intercourse, among students who were currently sexually active.</a:t>
            </a:r>
          </a:p>
          <a:p>
            <a:r>
              <a:rPr lang="en-US" sz="900" b="1" baseline="50000" dirty="0">
                <a:solidFill>
                  <a:srgbClr val="007889"/>
                </a:solidFill>
              </a:rPr>
              <a:t>†</a:t>
            </a:r>
            <a:r>
              <a:rPr lang="en-US" sz="1100" dirty="0">
                <a:solidFill>
                  <a:srgbClr val="007889"/>
                </a:solidFill>
              </a:rPr>
              <a:t>9th &gt; 11th, 9th &gt; 12th, 10th &gt; 11th, 10th &gt; 12th;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100 students in the subgroup.</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Use Any Method to Prevent Pregnancy,*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QNBCNONE</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last sexual intercourse,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Use Any Method to Prevent Pregnancy,*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QNBCNONE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Use Any Method to Prevent Pregnancy,*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last sexual intercourse, among students who were currently sexually active.</a:t>
            </a:r>
          </a:p>
          <a:p>
            <a:r>
              <a:rPr lang="en-US" sz="900" b="1" baseline="50000" dirty="0">
                <a:solidFill>
                  <a:srgbClr val="007889"/>
                </a:solidFill>
              </a:rPr>
              <a:t>†</a:t>
            </a:r>
            <a:r>
              <a:rPr lang="en-US" sz="1100" dirty="0">
                <a:solidFill>
                  <a:srgbClr val="007889"/>
                </a:solidFill>
              </a:rPr>
              <a:t>Decreased 1993-2019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QNBCNONE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M &gt; F;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Obesity,*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Obesity,*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Rode with a Driver Who Had Been Drinking Alcohol,* 1993-2019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900" b="1" baseline="50000" dirty="0">
                <a:solidFill>
                  <a:srgbClr val="007889"/>
                </a:solidFill>
              </a:rPr>
              <a:t>†</a:t>
            </a:r>
            <a:r>
              <a:rPr lang="en-US" sz="1100" dirty="0">
                <a:solidFill>
                  <a:srgbClr val="007889"/>
                </a:solidFill>
              </a:rPr>
              <a:t>Decreased 1993-2019, decreased 1993-2009, decreased 2009-2019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1993-2019 -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Obesity,* 2003-2019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Increased 2003-2019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2003-2019 -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Overweight,*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Overweight,*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Overweight,* 2003-2019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No change 2003-2019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2003-2019 -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12th &gt; 9th, 12th &gt; 10th, 12th &gt; 11th; H &gt; B, H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Trying to Lose Weight,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QN68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Trying to Lose Weight,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QN68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F &gt; M; 9th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a Can, Bottle, or Glass of Soda or Pop,*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QN75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a Can, Bottle, or Glass of Soda or Pop,*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QN75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a Can, Bottle, or Glass of Soda or Pop,*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No change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QN75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M &gt; F;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Soda or Pop One or More Times Per Day,*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QNSODA1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Soda or Pop One or More Times Per Day,*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QNSODA1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Soda or Pop One or More Times Per Day,*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Decreased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QNSODA1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M &gt; F;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Soda or Pop Two or More Times Per Day,*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QNSODA2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Soda or Pop Two or More Times Per Day,*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QNSODA2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Soda or Pop Two or More Times Per Day,*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Decreased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QNSODA2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Breakfast,*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M &gt; F; 9th &gt; 10th, 11th &gt; 10th, 12th &gt; 10th;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Drove a Car or Other Vehicle When They Had Been Drinking Alcohol,*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Eat Breakfast,*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M &gt; F; 9th &gt; 11th, 9th &gt; 12th;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Breakfast on All 7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Ate Breakfast on All 7 Days,*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9th &gt; 10th, 9th &gt; 11th, 9th &gt; 12th;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Physically Active at Least 60 Minutes Per Day on 5 or More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QN78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Physically Active at Least 60 Minutes Per Day on 5 or More Days,*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QN78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Physically Active at Least 60 Minutes Per Day on 5 or More Days,*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No change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QN78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F &gt; M; 11th &gt; 9th, 11th &gt; 10th, 12th &gt; 9th, 12th &gt; 10th;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Participate in at Least 60 Minutes of Physical Activity on at Least 1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Participate in at Least 60 Minutes of Physical Activity on at Least 1 Day,*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Participate in at Least 60 Minutes of Physical Activity on at Least 1 Day,*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No change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9th &gt; 11th, 9th &gt; 12th, 10th &gt; 12th; B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Physically Active at Least 60 Minutes Per Day on All 7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Physically Active at Least 60 Minutes Per Day on All 7 Days,*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Physically Active at Least 60 Minutes Per Day on All 7 Days,*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No change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007889"/>
                </a:solidFill>
              </a:rPr>
              <a:t>†</a:t>
            </a:r>
            <a:r>
              <a:rPr lang="en-US" sz="1100" dirty="0">
                <a:solidFill>
                  <a:srgbClr val="007889"/>
                </a:solidFill>
              </a:rPr>
              <a:t>M &gt; F; 9th &gt; 11th, 9th &gt; 12th;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Played Video or Computer Games or Used a Computer 3 or More Hours Per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on things such as Xbox, PlayStation, an iPad or other tablet, a smartphone, texting, YouTube, Instagram, Facebook, or other social media, for something that was not school work, on an average school day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Played Video or Computer Games or Used a Computer 3 or More Hours Per Day,*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Played Video or Computer Games or Used a Computer 3 or More Hours Per Day,*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007889"/>
                </a:solidFill>
              </a:rPr>
              <a:t>†</a:t>
            </a:r>
            <a:r>
              <a:rPr lang="en-US" sz="1100" dirty="0">
                <a:solidFill>
                  <a:srgbClr val="007889"/>
                </a:solidFill>
              </a:rPr>
              <a:t>Increased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QN80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M &gt; F;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a Concussion from Playing a Sport or Being Physically Active,*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Drove a Car or Other Vehicle When They Had Been Drinking Alcohol,*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a Concussion from Playing a Sport or Being Physically Active,*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a Concussion from Playing a Sport or Being Physically Active,*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tests done if they donated blood</a:t>
            </a:r>
          </a:p>
          <a:p>
            <a:r>
              <a:rPr lang="en-US" sz="900" b="1" baseline="50000" dirty="0">
                <a:solidFill>
                  <a:srgbClr val="007889"/>
                </a:solidFill>
              </a:rPr>
              <a:t>†</a:t>
            </a:r>
            <a:r>
              <a:rPr lang="en-US" sz="1100" dirty="0">
                <a:solidFill>
                  <a:srgbClr val="007889"/>
                </a:solidFill>
              </a:rPr>
              <a:t>F &gt; M; 11th &gt; 9th, 11th &gt; 10th, 12th &gt; 9th, 12th &gt; 10th, 12th &gt; 11th;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Tested for Human Immunodeficiency Virus (HIV),*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tests done if they donated blood</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Tested for Human Immunodeficiency Virus (HIV),*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HIV, such as chlamydia or gonorrhea, during the 12 months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Tested for a Sexually Transmitted Disease (STD),*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HIV, such as chlamydia or gonorrhea,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Were Ever Tested for a Sexually Transmitted Disease (STD),*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 during the 12 months before the survey</a:t>
            </a:r>
          </a:p>
          <a:p>
            <a:r>
              <a:rPr lang="en-US" sz="900" b="1" baseline="50000" dirty="0">
                <a:solidFill>
                  <a:srgbClr val="007889"/>
                </a:solidFill>
              </a:rPr>
              <a:t>†</a:t>
            </a:r>
            <a:r>
              <a:rPr lang="en-US" sz="1100" dirty="0">
                <a:solidFill>
                  <a:srgbClr val="007889"/>
                </a:solidFill>
              </a:rPr>
              <a:t>F &gt; M; 9th &gt; 12th, 10th &gt; 12th, 11th &gt; 12th;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Saw a Dentist,*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Saw a Dentist,*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Saw a Dentist,*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 during the 12 months before the survey</a:t>
            </a:r>
          </a:p>
          <a:p>
            <a:r>
              <a:rPr lang="en-US" sz="900" b="1" baseline="50000" dirty="0">
                <a:solidFill>
                  <a:srgbClr val="007889"/>
                </a:solidFill>
              </a:rPr>
              <a:t>†</a:t>
            </a:r>
            <a:r>
              <a:rPr lang="en-US" sz="1100" dirty="0">
                <a:solidFill>
                  <a:srgbClr val="007889"/>
                </a:solidFill>
              </a:rPr>
              <a:t>No change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a:t>
            </a:r>
          </a:p>
          <a:p>
            <a:r>
              <a:rPr lang="en-US" sz="900" b="1" baseline="50000" dirty="0">
                <a:solidFill>
                  <a:srgbClr val="007889"/>
                </a:solidFill>
              </a:rPr>
              <a:t>†</a:t>
            </a:r>
            <a:r>
              <a:rPr lang="en-US" sz="1100" dirty="0">
                <a:solidFill>
                  <a:srgbClr val="007889"/>
                </a:solidFill>
              </a:rPr>
              <a:t>M &gt; F; 12th &gt; 10th;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Never Saw a Dentist,*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QNNODNT</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Never Saw a Dentist,*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QNNODNT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Never Saw a Dentist,*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a:t>
            </a:r>
          </a:p>
          <a:p>
            <a:r>
              <a:rPr lang="en-US" sz="900" b="1" baseline="50000" dirty="0">
                <a:solidFill>
                  <a:srgbClr val="007889"/>
                </a:solidFill>
              </a:rPr>
              <a:t>†</a:t>
            </a:r>
            <a:r>
              <a:rPr lang="en-US" sz="1100" dirty="0">
                <a:solidFill>
                  <a:srgbClr val="007889"/>
                </a:solidFill>
              </a:rPr>
              <a:t>No change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QNNODNT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10th &gt; 9th, 11th &gt; 9th, 12th &gt; 9th;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Ever Been Told by a Doctor or Nurse That They Had Asthma,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Had Ever Been Told by a Doctor or Nurse That They Had Asthma,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900" b="1" baseline="50000" dirty="0">
                <a:solidFill>
                  <a:srgbClr val="007889"/>
                </a:solidFill>
              </a:rPr>
              <a:t>†</a:t>
            </a:r>
            <a:r>
              <a:rPr lang="en-US" sz="1100" dirty="0">
                <a:solidFill>
                  <a:srgbClr val="007889"/>
                </a:solidFill>
              </a:rPr>
              <a:t>M &gt; F; 9th &gt; 10th, 9th &gt; 11th, 9th &gt; 12th, 10th &gt; 11th, 10th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Got 8 or More Hours of Sleep,*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Got 8 or More Hours of Sleep,*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Drove a Car or Other Vehicle When They Had Been Drinking Alcohol,*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Decreased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Got 8 or More Hours of Sleep,*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900" b="1" baseline="50000" dirty="0">
                <a:solidFill>
                  <a:srgbClr val="007889"/>
                </a:solidFill>
              </a:rPr>
              <a:t>†</a:t>
            </a:r>
            <a:r>
              <a:rPr lang="en-US" sz="1100" dirty="0">
                <a:solidFill>
                  <a:srgbClr val="007889"/>
                </a:solidFill>
              </a:rPr>
              <a:t>Decreased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11th &gt; 9th, 12th &gt; 9th, 12th &gt; 10th, 12th &gt; 11th;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Described Their Grades in School As Mostly A's or B's,*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Described Their Grades in School As Mostly A's or B's,*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Described Their Grades in School As Mostly A's or B's,* 2003-2019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Increased 2003-2019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2003-2019 -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 among students who had ridden a bicycle</a:t>
            </a:r>
          </a:p>
          <a:p>
            <a:r>
              <a:rPr lang="en-US" sz="900" b="1" baseline="50000" dirty="0">
                <a:solidFill>
                  <a:srgbClr val="007889"/>
                </a:solidFill>
              </a:rPr>
              <a:t>†</a:t>
            </a:r>
            <a:r>
              <a:rPr lang="en-US" sz="1100" dirty="0">
                <a:solidFill>
                  <a:srgbClr val="007889"/>
                </a:solidFill>
              </a:rPr>
              <a:t>M &gt; F; 12th &gt; 9th, 12th &gt; 10th, 12th &gt; 11th;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Rarely or Never Wore a Bicycle Helmet,*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 among students who had ridden a bicycle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Rarely or Never Wore a Bicycle Helmet,*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Rarely or Never Wore a Bicycle Helmet,* 2007-2019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 among students who had ridden a bicycle</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2007-2019 -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drive a car</a:t>
            </a:r>
          </a:p>
          <a:p>
            <a:r>
              <a:rPr lang="en-US" sz="900" b="1" baseline="50000" dirty="0">
                <a:solidFill>
                  <a:srgbClr val="007889"/>
                </a:solidFill>
              </a:rPr>
              <a:t>†</a:t>
            </a:r>
            <a:r>
              <a:rPr lang="en-US" sz="1100" dirty="0">
                <a:solidFill>
                  <a:srgbClr val="007889"/>
                </a:solidFill>
              </a:rPr>
              <a:t>M &gt; F; 9th &gt; 10th, 9th &gt; 11th, 11th &gt; 10th, 12th &gt; 10th, 12th &gt; 11th;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Rarely or Never Wear a Seat Belt When Driving,*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d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drive a car</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Rarely or Never Wear a Seat Belt When Driving,*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d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Rarely or Never Wear a Seat Belt When Driving,*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drive a car</a:t>
            </a:r>
          </a:p>
          <a:p>
            <a:r>
              <a:rPr lang="en-US" sz="900" b="1" baseline="50000" dirty="0">
                <a:solidFill>
                  <a:srgbClr val="007889"/>
                </a:solidFill>
              </a:rPr>
              <a:t>†</a:t>
            </a:r>
            <a:r>
              <a:rPr lang="en-US" sz="1100" dirty="0">
                <a:solidFill>
                  <a:srgbClr val="007889"/>
                </a:solidFill>
              </a:rPr>
              <a:t>Decreased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Someone They Were Dating or Going out with Purposely Tried to Control Them or Emotionally Hurt Them One or More Times,*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d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Someone They Were Dating or Going out with Purposely Tried to Control Them or Emotionally Hurt Them One or More Times,*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d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Someone They Were Dating or Going out with Purposely Tried to Control Them or Emotionally Hurt Them One or More Times,*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d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Have Experienced an Unwanted Sexual Advance Because of Another Student's Drinking,*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d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Have Experienced an Unwanted Sexual Advance Because of Another Student's Drinking,*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d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things as kissing, touching, or physically forcing them to have sexual intercourse,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M &gt; F;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Forced Someone They Were Dating or Going out with to Do Sexual Things That They Did Not Want to Do,*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Texted or E-Mailed While Driving a Car or Other Vehicle,*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things as kissing, touching, or physically forcing them to have sexual intercourse,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Forced Someone They Were Dating or Going out with to Do Sexual Things That They Did Not Want to Do,*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e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Forced Someone They Were Dating or Going out with to Do Sexual Things That They Did Not Want to Do,*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things as kissing, touching, or physically forcing them to have sexual intercourse,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Decreased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e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cutting or burning themselves on purpose one or more times during the 12 months before the survey</a:t>
            </a:r>
          </a:p>
          <a:p>
            <a:r>
              <a:rPr lang="en-US" sz="900" b="1" baseline="50000" dirty="0">
                <a:solidFill>
                  <a:srgbClr val="007889"/>
                </a:solidFill>
              </a:rPr>
              <a:t>†</a:t>
            </a:r>
            <a:r>
              <a:rPr lang="en-US" sz="1100" dirty="0">
                <a:solidFill>
                  <a:srgbClr val="007889"/>
                </a:solidFill>
              </a:rPr>
              <a:t>F &gt; M; 9th &gt; 12th, 10th &gt; 12th, 11th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Something to Purposely Hurt Themselves Without Wanting to Die,*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cutting or burning themselves on purpose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Something to Purposely Hurt Themselves Without Wanting to Die,*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Something to Purposely Hurt Themselves Without Wanting to Die,* 2013-2019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cutting or burning themselves on purpose one or more times during the 12 months before the survey</a:t>
            </a:r>
          </a:p>
          <a:p>
            <a:r>
              <a:rPr lang="en-US" sz="900" b="1" baseline="50000" dirty="0">
                <a:solidFill>
                  <a:srgbClr val="007889"/>
                </a:solidFill>
              </a:rPr>
              <a:t>†</a:t>
            </a:r>
            <a:r>
              <a:rPr lang="en-US" sz="1100" dirty="0">
                <a:solidFill>
                  <a:srgbClr val="007889"/>
                </a:solidFill>
              </a:rPr>
              <a:t>No change 2013-2019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2013-2019 -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 one or more times during their life</a:t>
            </a:r>
          </a:p>
          <a:p>
            <a:r>
              <a:rPr lang="en-US" sz="900" b="1" baseline="50000" dirty="0">
                <a:solidFill>
                  <a:srgbClr val="007889"/>
                </a:solidFill>
              </a:rPr>
              <a:t>†</a:t>
            </a:r>
            <a:r>
              <a:rPr lang="en-US" sz="1100" dirty="0">
                <a:solidFill>
                  <a:srgbClr val="007889"/>
                </a:solidFill>
              </a:rPr>
              <a:t>M &gt; F; 11th &gt; 9th, 12th &gt; 9th, 12th &gt; 10th, 12th &gt; 11th;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Took Prescription Drugs Without a Doctor's Prescription,*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 one or more times during their life</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Took Prescription Drugs Without a Doctor's Prescription,*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Ever Took Prescription Drugs Without a Doctor's Prescription,* 2009-2019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 one or more times during their life</a:t>
            </a:r>
          </a:p>
          <a:p>
            <a:r>
              <a:rPr lang="en-US" sz="900" b="1" baseline="50000" dirty="0">
                <a:solidFill>
                  <a:srgbClr val="007889"/>
                </a:solidFill>
              </a:rPr>
              <a:t>†</a:t>
            </a:r>
            <a:r>
              <a:rPr lang="en-US" sz="1100" dirty="0">
                <a:solidFill>
                  <a:srgbClr val="007889"/>
                </a:solidFill>
              </a:rPr>
              <a:t>Decreased 2009-2019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2009-2019 -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 one or more times during the 30 days before the survey</a:t>
            </a:r>
          </a:p>
          <a:p>
            <a:r>
              <a:rPr lang="en-US" sz="900" b="1" baseline="50000" dirty="0">
                <a:solidFill>
                  <a:srgbClr val="007889"/>
                </a:solidFill>
              </a:rPr>
              <a:t>†</a:t>
            </a:r>
            <a:r>
              <a:rPr lang="en-US" sz="1100" dirty="0">
                <a:solidFill>
                  <a:srgbClr val="007889"/>
                </a:solidFill>
              </a:rPr>
              <a:t>M &gt; F;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Took a Prescription Drug Without a Doctor's Prescription,*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 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Took a Prescription Drug Without a Doctor's Prescription,*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Currently Took a Prescription Drug Without a Doctor's Prescription,* 2011-2019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 one or more times during the 30 days before the survey</a:t>
            </a:r>
          </a:p>
          <a:p>
            <a:r>
              <a:rPr lang="en-US" sz="900" b="1" baseline="50000" dirty="0">
                <a:solidFill>
                  <a:srgbClr val="007889"/>
                </a:solidFill>
              </a:rPr>
              <a:t>†</a:t>
            </a:r>
            <a:r>
              <a:rPr lang="en-US" sz="1100" dirty="0">
                <a:solidFill>
                  <a:srgbClr val="007889"/>
                </a:solidFill>
              </a:rPr>
              <a:t>Decreased 2011-2019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2011-2019 - QN97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11th &gt; 9th, 11th &gt; 12th;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Recall Hearing, Reading, or Seeing a Public Message About Avoiding Alcohol or Other Illegal Drugs,*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Recall Hearing, Reading, or Seeing a Public Message About Avoiding Alcohol or Other Illegal Drugs,*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Recall Hearing, Reading, or Seeing a Public Message About Avoiding Alcohol or Other Illegal Drugs,*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fasting, during the 30 days before the survey</a:t>
            </a:r>
          </a:p>
          <a:p>
            <a:r>
              <a:rPr lang="en-US" sz="900" b="1" baseline="50000" dirty="0">
                <a:solidFill>
                  <a:srgbClr val="007889"/>
                </a:solidFill>
              </a:rPr>
              <a:t>†</a:t>
            </a:r>
            <a:r>
              <a:rPr lang="en-US" sz="1100" dirty="0">
                <a:solidFill>
                  <a:srgbClr val="007889"/>
                </a:solidFill>
              </a:rPr>
              <a:t>F &gt; M;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Went Without Eating for 24 Hours or More to Lose Weight or to Keep from Gaining Weight,*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fasting,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Went Without Eating for 24 Hours or More to Lose Weight or to Keep from Gaining Weight,*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QN99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had driven a car or other vehicle 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Texted or E-Mailed While Driving a Car or Other Vehicle,*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F &gt; M; 12th &gt; 9th, 12th &gt; 10th;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Took Some Diet Pills, Powders, or Liquids Without a Doctor's Advice to Lose Weight or to Keep from Gaining Weight,*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f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Took Some Diet Pills, Powders, or Liquids Without a Doctor's Advice to Lose Weight or to Keep from Gaining Weight,*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F &gt; M; 11th &gt; 9th, 11th &gt; 10th;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Vomited or Took Laxatives to Lose Weight or to Keep from Gaining Weight,*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f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Vomited or Took Laxatives to Lose Weight or to Keep from Gaining Weight,*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900" b="1" baseline="50000" dirty="0">
                <a:solidFill>
                  <a:srgbClr val="007889"/>
                </a:solidFill>
              </a:rPr>
              <a:t>†</a:t>
            </a:r>
            <a:r>
              <a:rPr lang="en-US" sz="1100" dirty="0">
                <a:solidFill>
                  <a:srgbClr val="007889"/>
                </a:solidFill>
              </a:rPr>
              <a:t>M &gt; F; 9th &gt; 11th;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a Bottle or Glass of Plain Water,*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f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a Bottle or Glass of Plain Water,*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Did Not Drink a Bottle or Glass of Plain Water,*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900" b="1" baseline="50000" dirty="0">
                <a:solidFill>
                  <a:srgbClr val="007889"/>
                </a:solidFill>
              </a:rPr>
              <a:t>†</a:t>
            </a:r>
            <a:r>
              <a:rPr lang="en-US" sz="1100" dirty="0">
                <a:solidFill>
                  <a:srgbClr val="007889"/>
                </a:solidFill>
              </a:rPr>
              <a:t>Decreased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QN102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f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sports drinks (for example, Gatorade or PowerAde), energy drinks (for example, Red Bull or Jolt), lemonade, sweetened tea or coffee drinks, flavored milk, Snapple, or Sunny Delight, not counting soda or pop, one or more times per day during the 7 days before the survey</a:t>
            </a:r>
          </a:p>
          <a:p>
            <a:r>
              <a:rPr lang="en-US" sz="900" b="1" baseline="50000" dirty="0">
                <a:solidFill>
                  <a:srgbClr val="007889"/>
                </a:solidFill>
              </a:rPr>
              <a:t>†</a:t>
            </a:r>
            <a:r>
              <a:rPr lang="en-US" sz="1100" dirty="0">
                <a:solidFill>
                  <a:srgbClr val="007889"/>
                </a:solidFill>
              </a:rPr>
              <a:t>M &gt; F;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a Sugar-Sweetened Beverage,*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f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sports drinks (for example, Gatorade or PowerAde), energy drinks (for example, Red Bull or Jolt), lemonade, sweetened tea or coffee drinks, flavored milk, Snapple, or Sunny Delight, not counting soda or pop, one or more times per day during the 7 days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a Sugar-Sweetened Beverage,*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Drank a Can, Bottle, or Glass of a Sugar-Sweetened Beverage,*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sports drinks (for example, Gatorade or PowerAde), energy drinks (for example, Red Bull or Jolt), lemonade, sweetened tea or coffee drinks, flavored milk, Snapple, or Sunny Delight, not counting soda or pop, one or more times per day during the 7 days before the survey</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QN103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f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their physical education teacher</a:t>
            </a:r>
          </a:p>
          <a:p>
            <a:r>
              <a:rPr lang="en-US" sz="900" b="1" baseline="50000" dirty="0">
                <a:solidFill>
                  <a:srgbClr val="007889"/>
                </a:solidFill>
              </a:rPr>
              <a:t>†</a:t>
            </a:r>
            <a:r>
              <a:rPr lang="en-US" sz="1100" dirty="0">
                <a:solidFill>
                  <a:srgbClr val="007889"/>
                </a:solidFill>
              </a:rPr>
              <a:t>9th &gt; 11th, 9th &gt; 12th, 10th &gt; 12th;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Some of Their Classroom Teachers Provide Short Physical Activity Breaks During Regular Class Time,*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f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their physical education teacher</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Some of Their Classroom Teachers Provide Short Physical Activity Breaks During Regular Class Time,*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Reported That Some of Their Classroom Teachers Provide Short Physical Activity Breaks During Regular Class Time,* 2017-2019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their physical education teacher</a:t>
            </a:r>
          </a:p>
          <a:p>
            <a:r>
              <a:rPr lang="en-US" sz="900" b="1" baseline="50000" dirty="0">
                <a:solidFill>
                  <a:srgbClr val="007889"/>
                </a:solidFill>
              </a:rPr>
              <a:t>†</a:t>
            </a:r>
            <a:r>
              <a:rPr lang="en-US" sz="1100" dirty="0">
                <a:solidFill>
                  <a:srgbClr val="007889"/>
                </a:solidFill>
              </a:rPr>
              <a:t>No change 2017-2019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2017-2019 - QN104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slides/slidef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or physical exam when they were not sick or injured during the 12 months before the survey</a:t>
            </a:r>
          </a:p>
          <a:p>
            <a:r>
              <a:rPr lang="en-US" sz="900" b="1" baseline="50000" dirty="0">
                <a:solidFill>
                  <a:srgbClr val="007889"/>
                </a:solidFill>
              </a:rPr>
              <a:t>†</a:t>
            </a:r>
            <a:r>
              <a:rPr lang="en-US" sz="1100" dirty="0">
                <a:solidFill>
                  <a:srgbClr val="007889"/>
                </a:solidFill>
              </a:rPr>
              <a:t>F &gt; M;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448732" y="287867"/>
            <a:ext cx="11362267"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Saw a Doctor or Nurse,*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f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or physical exam when they were not sick or injured during the 12 months before the survey</a:t>
            </a:r>
          </a:p>
          <a:p>
            <a:r>
              <a:rPr lang="en-US" sz="1100" dirty="0">
                <a:solidFill>
                  <a:srgbClr val="007889"/>
                </a:solidFill>
              </a:rPr>
              <a:t>This graph contains weighted results.</a:t>
            </a:r>
          </a:p>
        </p:txBody>
      </p:sp>
      <p:sp>
        <p:nvSpPr>
          <p:cNvPr id="15" name="Heading1"/>
          <p:cNvSpPr txBox="1"/>
          <p:nvPr/>
        </p:nvSpPr>
        <p:spPr>
          <a:xfrm>
            <a:off x="143164" y="269395"/>
            <a:ext cx="11868978"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Saw a Doctor or Nurse,*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2019 - QN105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timing>
    <p:tnLst>
      <p:par>
        <p:cTn id="1" dur="indefinite" restart="never" nodeType="tmRoot"/>
      </p:par>
    </p:tnLst>
  </p:timing>
</p:sld>
</file>

<file path=ppt/slides/slidef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57728" y="264164"/>
            <a:ext cx="12039600" cy="400110"/>
          </a:xfrm>
          <a:prstGeom prst="rect">
            <a:avLst/>
          </a:prstGeom>
          <a:noFill/>
        </p:spPr>
        <p:txBody>
          <a:bodyPr wrap="square" rtlCol="0">
            <a:spAutoFit/>
          </a:bodyPr>
          <a:lstStyle/>
          <a:p>
            <a:pPr algn="ctr"/>
            <a:r>
              <a:rPr lang="en-US" sz="2000" b="1" dirty="0" smtClean="0">
                <a:solidFill>
                  <a:srgbClr val="007889"/>
                </a:solidFill>
                <a:latin typeface="+mj-lt"/>
                <a:cs typeface="Calibri" panose="020F0502020204030204" pitchFamily="34" charset="0"/>
              </a:rPr>
              <a:t>Percentage of High School Students Who Saw a Doctor or Nurse,* 2015-2019</a:t>
            </a:r>
            <a:r>
              <a:rPr lang="en-US" sz="1700" b="1" baseline="40000" dirty="0">
                <a:solidFill>
                  <a:srgbClr val="007889"/>
                </a:solidFill>
              </a:rPr>
              <a:t>†</a:t>
            </a:r>
            <a:endParaRPr lang="en-US" sz="2000" b="1" dirty="0">
              <a:solidFill>
                <a:srgbClr val="007889"/>
              </a:solidFill>
              <a:latin typeface="+mj-lt"/>
              <a:cs typeface="Calibri" panose="020F0502020204030204" pitchFamily="34" charset="0"/>
            </a:endParaRP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or physical exam when they were not sick or injured during the 12 months before the survey</a:t>
            </a:r>
          </a:p>
          <a:p>
            <a:r>
              <a:rPr lang="en-US" sz="900" b="1" baseline="50000" dirty="0">
                <a:solidFill>
                  <a:srgbClr val="007889"/>
                </a:solidFill>
              </a:rPr>
              <a:t>†</a:t>
            </a:r>
            <a:r>
              <a:rPr lang="en-US" sz="1100" dirty="0">
                <a:solidFill>
                  <a:srgbClr val="007889"/>
                </a:solidFill>
              </a:rPr>
              <a:t>Increased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5383646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smtClean="0">
                <a:solidFill>
                  <a:srgbClr val="00788A"/>
                </a:solidFill>
                <a:latin typeface="+mj-lt"/>
                <a:ea typeface="Verdana" panose="020B0604030504040204" pitchFamily="34" charset="0"/>
                <a:cs typeface="Verdana" panose="020B0604030504040204" pitchFamily="34" charset="0"/>
              </a:rPr>
              <a:t>New Hampshire - YRBS, 2015-2019 - QN105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25</Words>
  <Application>Microsoft Office PowerPoint</Application>
  <PresentationFormat>Widescreen</PresentationFormat>
  <Paragraphs>25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Monotype Sorts</vt:lpstr>
      <vt:lpstr>Times New Roman</vt:lpstr>
      <vt:lpstr>Verdana</vt:lpstr>
      <vt:lpstr>Dashtem</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William Harris</cp:lastModifiedBy>
  <cp:revision>80</cp:revision>
  <dcterms:created xsi:type="dcterms:W3CDTF">2012-05-31T17:35:52Z</dcterms:created>
  <dcterms:modified xsi:type="dcterms:W3CDTF">2019-04-15T15:15:07Z</dcterms:modified>
</cp:coreProperties>
</file>