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ppt/charts/chart76.xml" ContentType="application/vnd.openxmlformats-officedocument.drawingml.chart+xml"/>
  <Override PartName="/ppt/theme/themeOverride76.xml" ContentType="application/vnd.openxmlformats-officedocument.themeOverride+xml"/>
  <Override PartName="/ppt/drawings/drawing76.xml" ContentType="application/vnd.openxmlformats-officedocument.drawingml.chartshapes+xml"/>
  <Override PartName="/ppt/charts/chart77.xml" ContentType="application/vnd.openxmlformats-officedocument.drawingml.chart+xml"/>
  <Override PartName="/ppt/theme/themeOverride77.xml" ContentType="application/vnd.openxmlformats-officedocument.themeOverride+xml"/>
  <Override PartName="/ppt/drawings/drawing77.xml" ContentType="application/vnd.openxmlformats-officedocument.drawingml.chartshapes+xml"/>
  <Override PartName="/ppt/charts/chart78.xml" ContentType="application/vnd.openxmlformats-officedocument.drawingml.chart+xml"/>
  <Override PartName="/ppt/theme/themeOverride78.xml" ContentType="application/vnd.openxmlformats-officedocument.themeOverride+xml"/>
  <Override PartName="/ppt/drawings/drawing78.xml" ContentType="application/vnd.openxmlformats-officedocument.drawingml.chartshapes+xml"/>
  <Override PartName="/ppt/charts/chart79.xml" ContentType="application/vnd.openxmlformats-officedocument.drawingml.chart+xml"/>
  <Override PartName="/ppt/theme/themeOverride79.xml" ContentType="application/vnd.openxmlformats-officedocument.themeOverride+xml"/>
  <Override PartName="/ppt/drawings/drawing79.xml" ContentType="application/vnd.openxmlformats-officedocument.drawingml.chartshapes+xml"/>
  <Override PartName="/ppt/charts/chart80.xml" ContentType="application/vnd.openxmlformats-officedocument.drawingml.chart+xml"/>
  <Override PartName="/ppt/theme/themeOverride80.xml" ContentType="application/vnd.openxmlformats-officedocument.themeOverride+xml"/>
  <Override PartName="/ppt/drawings/drawing80.xml" ContentType="application/vnd.openxmlformats-officedocument.drawingml.chartshapes+xml"/>
  <Override PartName="/ppt/charts/chart81.xml" ContentType="application/vnd.openxmlformats-officedocument.drawingml.chart+xml"/>
  <Override PartName="/ppt/theme/themeOverride81.xml" ContentType="application/vnd.openxmlformats-officedocument.themeOverride+xml"/>
  <Override PartName="/ppt/drawings/drawing81.xml" ContentType="application/vnd.openxmlformats-officedocument.drawingml.chartshapes+xml"/>
  <Override PartName="/ppt/charts/chart82.xml" ContentType="application/vnd.openxmlformats-officedocument.drawingml.chart+xml"/>
  <Override PartName="/ppt/theme/themeOverride82.xml" ContentType="application/vnd.openxmlformats-officedocument.themeOverride+xml"/>
  <Override PartName="/ppt/drawings/drawing82.xml" ContentType="application/vnd.openxmlformats-officedocument.drawingml.chartshapes+xml"/>
  <Override PartName="/ppt/charts/chart83.xml" ContentType="application/vnd.openxmlformats-officedocument.drawingml.chart+xml"/>
  <Override PartName="/ppt/theme/themeOverride83.xml" ContentType="application/vnd.openxmlformats-officedocument.themeOverride+xml"/>
  <Override PartName="/ppt/drawings/drawing83.xml" ContentType="application/vnd.openxmlformats-officedocument.drawingml.chartshapes+xml"/>
  <Override PartName="/ppt/charts/chart84.xml" ContentType="application/vnd.openxmlformats-officedocument.drawingml.chart+xml"/>
  <Override PartName="/ppt/theme/themeOverride84.xml" ContentType="application/vnd.openxmlformats-officedocument.themeOverride+xml"/>
  <Override PartName="/ppt/drawings/drawing84.xml" ContentType="application/vnd.openxmlformats-officedocument.drawingml.chartshapes+xml"/>
  <Override PartName="/ppt/charts/chart85.xml" ContentType="application/vnd.openxmlformats-officedocument.drawingml.chart+xml"/>
  <Override PartName="/ppt/theme/themeOverride85.xml" ContentType="application/vnd.openxmlformats-officedocument.themeOverride+xml"/>
  <Override PartName="/ppt/drawings/drawing85.xml" ContentType="application/vnd.openxmlformats-officedocument.drawingml.chartshapes+xml"/>
  <Override PartName="/ppt/charts/chart86.xml" ContentType="application/vnd.openxmlformats-officedocument.drawingml.chart+xml"/>
  <Override PartName="/ppt/theme/themeOverride86.xml" ContentType="application/vnd.openxmlformats-officedocument.themeOverride+xml"/>
  <Override PartName="/ppt/drawings/drawing86.xml" ContentType="application/vnd.openxmlformats-officedocument.drawingml.chartshapes+xml"/>
  <Override PartName="/ppt/charts/chart87.xml" ContentType="application/vnd.openxmlformats-officedocument.drawingml.chart+xml"/>
  <Override PartName="/ppt/theme/themeOverride87.xml" ContentType="application/vnd.openxmlformats-officedocument.themeOverride+xml"/>
  <Override PartName="/ppt/drawings/drawing87.xml" ContentType="application/vnd.openxmlformats-officedocument.drawingml.chartshapes+xml"/>
  <Override PartName="/ppt/charts/chart88.xml" ContentType="application/vnd.openxmlformats-officedocument.drawingml.chart+xml"/>
  <Override PartName="/ppt/theme/themeOverride88.xml" ContentType="application/vnd.openxmlformats-officedocument.themeOverride+xml"/>
  <Override PartName="/ppt/drawings/drawing8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Lst>
  <p:sldSz cx="9144000" cy="6858000" type="overhead"/>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2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5.xml"/></Relationships>
</file>

<file path=ppt/charts/_rels/chart76.xml.rels><?xml version="1.0" encoding="UTF-8" standalone="yes"?>
<Relationships xmlns="http://schemas.openxmlformats.org/package/2006/relationships"><Relationship Id="rId3" Type="http://schemas.openxmlformats.org/officeDocument/2006/relationships/chartUserShapes" Target="../drawings/drawing7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6.xml"/></Relationships>
</file>

<file path=ppt/charts/_rels/chart77.xml.rels><?xml version="1.0" encoding="UTF-8" standalone="yes"?>
<Relationships xmlns="http://schemas.openxmlformats.org/package/2006/relationships"><Relationship Id="rId3" Type="http://schemas.openxmlformats.org/officeDocument/2006/relationships/chartUserShapes" Target="../drawings/drawing7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7.xml"/></Relationships>
</file>

<file path=ppt/charts/_rels/chart78.xml.rels><?xml version="1.0" encoding="UTF-8" standalone="yes"?>
<Relationships xmlns="http://schemas.openxmlformats.org/package/2006/relationships"><Relationship Id="rId3" Type="http://schemas.openxmlformats.org/officeDocument/2006/relationships/chartUserShapes" Target="../drawings/drawing7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8.xml"/></Relationships>
</file>

<file path=ppt/charts/_rels/chart79.xml.rels><?xml version="1.0" encoding="UTF-8" standalone="yes"?>
<Relationships xmlns="http://schemas.openxmlformats.org/package/2006/relationships"><Relationship Id="rId3" Type="http://schemas.openxmlformats.org/officeDocument/2006/relationships/chartUserShapes" Target="../drawings/drawing7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7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xml"/></Relationships>
</file>

<file path=ppt/charts/_rels/chart80.xml.rels><?xml version="1.0" encoding="UTF-8" standalone="yes"?>
<Relationships xmlns="http://schemas.openxmlformats.org/package/2006/relationships"><Relationship Id="rId3" Type="http://schemas.openxmlformats.org/officeDocument/2006/relationships/chartUserShapes" Target="../drawings/drawing80.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0.xml"/></Relationships>
</file>

<file path=ppt/charts/_rels/chart81.xml.rels><?xml version="1.0" encoding="UTF-8" standalone="yes"?>
<Relationships xmlns="http://schemas.openxmlformats.org/package/2006/relationships"><Relationship Id="rId3" Type="http://schemas.openxmlformats.org/officeDocument/2006/relationships/chartUserShapes" Target="../drawings/drawing81.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1.xml"/></Relationships>
</file>

<file path=ppt/charts/_rels/chart82.xml.rels><?xml version="1.0" encoding="UTF-8" standalone="yes"?>
<Relationships xmlns="http://schemas.openxmlformats.org/package/2006/relationships"><Relationship Id="rId3" Type="http://schemas.openxmlformats.org/officeDocument/2006/relationships/chartUserShapes" Target="../drawings/drawing82.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2.xml"/></Relationships>
</file>

<file path=ppt/charts/_rels/chart83.xml.rels><?xml version="1.0" encoding="UTF-8" standalone="yes"?>
<Relationships xmlns="http://schemas.openxmlformats.org/package/2006/relationships"><Relationship Id="rId3" Type="http://schemas.openxmlformats.org/officeDocument/2006/relationships/chartUserShapes" Target="../drawings/drawing83.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3.xml"/></Relationships>
</file>

<file path=ppt/charts/_rels/chart84.xml.rels><?xml version="1.0" encoding="UTF-8" standalone="yes"?>
<Relationships xmlns="http://schemas.openxmlformats.org/package/2006/relationships"><Relationship Id="rId3" Type="http://schemas.openxmlformats.org/officeDocument/2006/relationships/chartUserShapes" Target="../drawings/drawing84.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4.xml"/></Relationships>
</file>

<file path=ppt/charts/_rels/chart85.xml.rels><?xml version="1.0" encoding="UTF-8" standalone="yes"?>
<Relationships xmlns="http://schemas.openxmlformats.org/package/2006/relationships"><Relationship Id="rId3" Type="http://schemas.openxmlformats.org/officeDocument/2006/relationships/chartUserShapes" Target="../drawings/drawing85.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5.xml"/></Relationships>
</file>

<file path=ppt/charts/_rels/chart86.xml.rels><?xml version="1.0" encoding="UTF-8" standalone="yes"?>
<Relationships xmlns="http://schemas.openxmlformats.org/package/2006/relationships"><Relationship Id="rId3" Type="http://schemas.openxmlformats.org/officeDocument/2006/relationships/chartUserShapes" Target="../drawings/drawing86.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6.xml"/></Relationships>
</file>

<file path=ppt/charts/_rels/chart87.xml.rels><?xml version="1.0" encoding="UTF-8" standalone="yes"?>
<Relationships xmlns="http://schemas.openxmlformats.org/package/2006/relationships"><Relationship Id="rId3" Type="http://schemas.openxmlformats.org/officeDocument/2006/relationships/chartUserShapes" Target="../drawings/drawing87.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7.xml"/></Relationships>
</file>

<file path=ppt/charts/_rels/chart88.xml.rels><?xml version="1.0" encoding="UTF-8" standalone="yes"?>
<Relationships xmlns="http://schemas.openxmlformats.org/package/2006/relationships"><Relationship Id="rId3" Type="http://schemas.openxmlformats.org/officeDocument/2006/relationships/chartUserShapes" Target="../drawings/drawing88.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8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22%20Profiles\Chart\Macro_2022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DQ01_1!$D$2:$D$5</c:f>
              <c:numCache>
                <c:formatCode>General</c:formatCode>
                <c:ptCount val="4"/>
                <c:pt idx="0">
                  <c:v>49.1</c:v>
                </c:pt>
                <c:pt idx="1">
                  <c:v>50.4</c:v>
                </c:pt>
                <c:pt idx="2">
                  <c:v>48.5</c:v>
                </c:pt>
                <c:pt idx="3">
                  <c:v>49.6</c:v>
                </c:pt>
              </c:numCache>
            </c:numRef>
          </c:val>
          <c:extLst>
            <c:ext xmlns:c16="http://schemas.microsoft.com/office/drawing/2014/chart" uri="{C3380CC4-5D6E-409C-BE32-E72D297353CC}">
              <c16:uniqueId val="{00000000-3EA9-4C0B-A7B1-0F0D222C5D3A}"/>
            </c:ext>
          </c:extLst>
        </c:ser>
        <c:ser>
          <c:idx val="1"/>
          <c:order val="1"/>
          <c:tx>
            <c:strRef>
              <c:f>DQ01_1!$E$1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EA9-4C0B-A7B1-0F0D222C5D3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EA9-4C0B-A7B1-0F0D222C5D3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EA9-4C0B-A7B1-0F0D222C5D3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EA9-4C0B-A7B1-0F0D222C5D3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3EA9-4C0B-A7B1-0F0D222C5D3A}"/>
            </c:ext>
          </c:extLst>
        </c:ser>
        <c:ser>
          <c:idx val="2"/>
          <c:order val="2"/>
          <c:tx>
            <c:strRef>
              <c:f>DQ01_1!$F$1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DQ01_1!$F$2:$F$5</c:f>
              <c:numCache>
                <c:formatCode>General</c:formatCode>
                <c:ptCount val="4"/>
                <c:pt idx="0">
                  <c:v>41.1</c:v>
                </c:pt>
                <c:pt idx="1">
                  <c:v>43.6</c:v>
                </c:pt>
                <c:pt idx="2">
                  <c:v>44.2</c:v>
                </c:pt>
                <c:pt idx="3">
                  <c:v>44.2</c:v>
                </c:pt>
              </c:numCache>
            </c:numRef>
          </c:val>
          <c:extLst>
            <c:ext xmlns:c16="http://schemas.microsoft.com/office/drawing/2014/chart" uri="{C3380CC4-5D6E-409C-BE32-E72D297353CC}">
              <c16:uniqueId val="{00000006-3EA9-4C0B-A7B1-0F0D222C5D3A}"/>
            </c:ext>
          </c:extLst>
        </c:ser>
        <c:ser>
          <c:idx val="3"/>
          <c:order val="3"/>
          <c:tx>
            <c:strRef>
              <c:f>DQ01_1!$G$1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DQ01_1!$B$2:$C$5</c:f>
              <c:multiLvlStrCache>
                <c:ptCount val="4"/>
                <c:lvl>
                  <c:pt idx="0">
                    <c:v>Alcohol- and other drug-use prevention</c:v>
                  </c:pt>
                  <c:pt idx="1">
                    <c:v>Tobacco-use prevention</c:v>
                  </c:pt>
                  <c:pt idx="2">
                    <c:v>Nutrition</c:v>
                  </c:pt>
                  <c:pt idx="3">
                    <c:v>Physical education and physical activity</c:v>
                  </c:pt>
                </c:lvl>
                <c:lvl>
                  <c:pt idx="0">
                    <c:v>d.</c:v>
                  </c:pt>
                  <c:pt idx="1">
                    <c:v>c.</c:v>
                  </c:pt>
                  <c:pt idx="2">
                    <c:v>b.</c:v>
                  </c:pt>
                  <c:pt idx="3">
                    <c:v>a.</c:v>
                  </c:pt>
                </c:lvl>
              </c:multiLvlStrCache>
            </c:multiLvlStrRef>
          </c:cat>
          <c:val>
            <c:numRef>
              <c:f>DQ01_1!$G$2:$G$5</c:f>
              <c:numCache>
                <c:formatCode>General</c:formatCode>
                <c:ptCount val="4"/>
                <c:pt idx="0">
                  <c:v>61.5</c:v>
                </c:pt>
                <c:pt idx="1">
                  <c:v>60.8</c:v>
                </c:pt>
                <c:pt idx="2">
                  <c:v>55.2</c:v>
                </c:pt>
                <c:pt idx="3">
                  <c:v>57.7</c:v>
                </c:pt>
              </c:numCache>
            </c:numRef>
          </c:val>
          <c:extLst>
            <c:ext xmlns:c16="http://schemas.microsoft.com/office/drawing/2014/chart" uri="{C3380CC4-5D6E-409C-BE32-E72D297353CC}">
              <c16:uniqueId val="{00000007-3EA9-4C0B-A7B1-0F0D222C5D3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DQ08_1!$D$2</c:f>
              <c:numCache>
                <c:formatCode>General</c:formatCode>
                <c:ptCount val="1"/>
                <c:pt idx="0">
                  <c:v>56.8</c:v>
                </c:pt>
              </c:numCache>
            </c:numRef>
          </c:val>
          <c:extLst>
            <c:ext xmlns:c16="http://schemas.microsoft.com/office/drawing/2014/chart" uri="{C3380CC4-5D6E-409C-BE32-E72D297353CC}">
              <c16:uniqueId val="{00000000-7F55-4F34-8E58-0FC5BB12B6B6}"/>
            </c:ext>
          </c:extLst>
        </c:ser>
        <c:ser>
          <c:idx val="1"/>
          <c:order val="1"/>
          <c:tx>
            <c:strRef>
              <c:f>DQ08_1!$E$1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F55-4F34-8E58-0FC5BB12B6B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DQ08_1!$E$2</c:f>
              <c:numCache>
                <c:formatCode>General</c:formatCode>
                <c:ptCount val="1"/>
                <c:pt idx="0">
                  <c:v>8.9999999999999998E-4</c:v>
                </c:pt>
              </c:numCache>
            </c:numRef>
          </c:val>
          <c:extLst>
            <c:ext xmlns:c16="http://schemas.microsoft.com/office/drawing/2014/chart" uri="{C3380CC4-5D6E-409C-BE32-E72D297353CC}">
              <c16:uniqueId val="{00000002-7F55-4F34-8E58-0FC5BB12B6B6}"/>
            </c:ext>
          </c:extLst>
        </c:ser>
        <c:ser>
          <c:idx val="2"/>
          <c:order val="2"/>
          <c:tx>
            <c:strRef>
              <c:f>DQ08_1!$F$1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DQ08_1!$F$2</c:f>
              <c:numCache>
                <c:formatCode>General</c:formatCode>
                <c:ptCount val="1"/>
                <c:pt idx="0">
                  <c:v>43.3</c:v>
                </c:pt>
              </c:numCache>
            </c:numRef>
          </c:val>
          <c:extLst>
            <c:ext xmlns:c16="http://schemas.microsoft.com/office/drawing/2014/chart" uri="{C3380CC4-5D6E-409C-BE32-E72D297353CC}">
              <c16:uniqueId val="{00000003-7F55-4F34-8E58-0FC5BB12B6B6}"/>
            </c:ext>
          </c:extLst>
        </c:ser>
        <c:ser>
          <c:idx val="3"/>
          <c:order val="3"/>
          <c:tx>
            <c:strRef>
              <c:f>DQ08_1!$G$1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DQ08_1!$G$2</c:f>
              <c:numCache>
                <c:formatCode>General</c:formatCode>
                <c:ptCount val="1"/>
                <c:pt idx="0">
                  <c:v>77.900000000000006</c:v>
                </c:pt>
              </c:numCache>
            </c:numRef>
          </c:val>
          <c:extLst>
            <c:ext xmlns:c16="http://schemas.microsoft.com/office/drawing/2014/chart" uri="{C3380CC4-5D6E-409C-BE32-E72D297353CC}">
              <c16:uniqueId val="{00000004-7F55-4F34-8E58-0FC5BB12B6B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DQ09_1!$D$2:$D$6</c:f>
              <c:numCache>
                <c:formatCode>General</c:formatCode>
                <c:ptCount val="5"/>
                <c:pt idx="0">
                  <c:v>75.599999999999994</c:v>
                </c:pt>
                <c:pt idx="1">
                  <c:v>90</c:v>
                </c:pt>
                <c:pt idx="2">
                  <c:v>90.1</c:v>
                </c:pt>
                <c:pt idx="3">
                  <c:v>100</c:v>
                </c:pt>
                <c:pt idx="4">
                  <c:v>91.5</c:v>
                </c:pt>
              </c:numCache>
            </c:numRef>
          </c:val>
          <c:extLst>
            <c:ext xmlns:c16="http://schemas.microsoft.com/office/drawing/2014/chart" uri="{C3380CC4-5D6E-409C-BE32-E72D297353CC}">
              <c16:uniqueId val="{00000000-CFBF-4B58-B0E8-41373EBD81DA}"/>
            </c:ext>
          </c:extLst>
        </c:ser>
        <c:ser>
          <c:idx val="1"/>
          <c:order val="1"/>
          <c:tx>
            <c:strRef>
              <c:f>DQ09_1!$E$1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FBF-4B58-B0E8-41373EBD81D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FBF-4B58-B0E8-41373EBD81D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FBF-4B58-B0E8-41373EBD81D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FBF-4B58-B0E8-41373EBD81DA}"/>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FBF-4B58-B0E8-41373EBD81D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CFBF-4B58-B0E8-41373EBD81DA}"/>
            </c:ext>
          </c:extLst>
        </c:ser>
        <c:ser>
          <c:idx val="2"/>
          <c:order val="2"/>
          <c:tx>
            <c:strRef>
              <c:f>DQ09_1!$F$1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DQ09_1!$F$2:$F$6</c:f>
              <c:numCache>
                <c:formatCode>General</c:formatCode>
                <c:ptCount val="5"/>
                <c:pt idx="0">
                  <c:v>73.099999999999994</c:v>
                </c:pt>
                <c:pt idx="1">
                  <c:v>89.9</c:v>
                </c:pt>
                <c:pt idx="2">
                  <c:v>89.8</c:v>
                </c:pt>
                <c:pt idx="3">
                  <c:v>100</c:v>
                </c:pt>
                <c:pt idx="4">
                  <c:v>89.3</c:v>
                </c:pt>
              </c:numCache>
            </c:numRef>
          </c:val>
          <c:extLst>
            <c:ext xmlns:c16="http://schemas.microsoft.com/office/drawing/2014/chart" uri="{C3380CC4-5D6E-409C-BE32-E72D297353CC}">
              <c16:uniqueId val="{00000007-CFBF-4B58-B0E8-41373EBD81DA}"/>
            </c:ext>
          </c:extLst>
        </c:ser>
        <c:ser>
          <c:idx val="3"/>
          <c:order val="3"/>
          <c:tx>
            <c:strRef>
              <c:f>DQ09_1!$G$1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DQ09_1!$B$2:$C$6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DQ09_1!$G$2:$G$6</c:f>
              <c:numCache>
                <c:formatCode>General</c:formatCode>
                <c:ptCount val="5"/>
                <c:pt idx="0">
                  <c:v>79.400000000000006</c:v>
                </c:pt>
                <c:pt idx="1">
                  <c:v>90</c:v>
                </c:pt>
                <c:pt idx="2">
                  <c:v>90.6</c:v>
                </c:pt>
                <c:pt idx="3">
                  <c:v>100</c:v>
                </c:pt>
                <c:pt idx="4">
                  <c:v>94.8</c:v>
                </c:pt>
              </c:numCache>
            </c:numRef>
          </c:val>
          <c:extLst>
            <c:ext xmlns:c16="http://schemas.microsoft.com/office/drawing/2014/chart" uri="{C3380CC4-5D6E-409C-BE32-E72D297353CC}">
              <c16:uniqueId val="{00000008-CFBF-4B58-B0E8-41373EBD81D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DQ10_1!$D$2</c:f>
              <c:numCache>
                <c:formatCode>General</c:formatCode>
                <c:ptCount val="1"/>
                <c:pt idx="0">
                  <c:v>93.5</c:v>
                </c:pt>
              </c:numCache>
            </c:numRef>
          </c:val>
          <c:extLst>
            <c:ext xmlns:c16="http://schemas.microsoft.com/office/drawing/2014/chart" uri="{C3380CC4-5D6E-409C-BE32-E72D297353CC}">
              <c16:uniqueId val="{00000000-A42A-4B4C-BD59-25EFFA4BD129}"/>
            </c:ext>
          </c:extLst>
        </c:ser>
        <c:ser>
          <c:idx val="1"/>
          <c:order val="1"/>
          <c:tx>
            <c:strRef>
              <c:f>DQ10_1!$E$1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42A-4B4C-BD59-25EFFA4BD12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DQ10_1!$E$2</c:f>
              <c:numCache>
                <c:formatCode>General</c:formatCode>
                <c:ptCount val="1"/>
                <c:pt idx="0">
                  <c:v>8.9999999999999998E-4</c:v>
                </c:pt>
              </c:numCache>
            </c:numRef>
          </c:val>
          <c:extLst>
            <c:ext xmlns:c16="http://schemas.microsoft.com/office/drawing/2014/chart" uri="{C3380CC4-5D6E-409C-BE32-E72D297353CC}">
              <c16:uniqueId val="{00000002-A42A-4B4C-BD59-25EFFA4BD129}"/>
            </c:ext>
          </c:extLst>
        </c:ser>
        <c:ser>
          <c:idx val="2"/>
          <c:order val="2"/>
          <c:tx>
            <c:strRef>
              <c:f>DQ10_1!$F$1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DQ10_1!$F$2</c:f>
              <c:numCache>
                <c:formatCode>General</c:formatCode>
                <c:ptCount val="1"/>
                <c:pt idx="0">
                  <c:v>93.3</c:v>
                </c:pt>
              </c:numCache>
            </c:numRef>
          </c:val>
          <c:extLst>
            <c:ext xmlns:c16="http://schemas.microsoft.com/office/drawing/2014/chart" uri="{C3380CC4-5D6E-409C-BE32-E72D297353CC}">
              <c16:uniqueId val="{00000003-A42A-4B4C-BD59-25EFFA4BD129}"/>
            </c:ext>
          </c:extLst>
        </c:ser>
        <c:ser>
          <c:idx val="3"/>
          <c:order val="3"/>
          <c:tx>
            <c:strRef>
              <c:f>DQ10_1!$G$1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DQ10_1!$G$2</c:f>
              <c:numCache>
                <c:formatCode>General</c:formatCode>
                <c:ptCount val="1"/>
                <c:pt idx="0">
                  <c:v>93.8</c:v>
                </c:pt>
              </c:numCache>
            </c:numRef>
          </c:val>
          <c:extLst>
            <c:ext xmlns:c16="http://schemas.microsoft.com/office/drawing/2014/chart" uri="{C3380CC4-5D6E-409C-BE32-E72D297353CC}">
              <c16:uniqueId val="{00000004-A42A-4B4C-BD59-25EFFA4BD12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DQ11_1!$D$2</c:f>
              <c:numCache>
                <c:formatCode>General</c:formatCode>
                <c:ptCount val="1"/>
                <c:pt idx="0">
                  <c:v>95.5</c:v>
                </c:pt>
              </c:numCache>
            </c:numRef>
          </c:val>
          <c:extLst>
            <c:ext xmlns:c16="http://schemas.microsoft.com/office/drawing/2014/chart" uri="{C3380CC4-5D6E-409C-BE32-E72D297353CC}">
              <c16:uniqueId val="{00000000-9E08-4154-BA93-D7BA13540AC2}"/>
            </c:ext>
          </c:extLst>
        </c:ser>
        <c:ser>
          <c:idx val="1"/>
          <c:order val="1"/>
          <c:tx>
            <c:strRef>
              <c:f>DQ11_1!$E$1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E08-4154-BA93-D7BA13540AC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DQ11_1!$E$2</c:f>
              <c:numCache>
                <c:formatCode>General</c:formatCode>
                <c:ptCount val="1"/>
                <c:pt idx="0">
                  <c:v>8.9999999999999998E-4</c:v>
                </c:pt>
              </c:numCache>
            </c:numRef>
          </c:val>
          <c:extLst>
            <c:ext xmlns:c16="http://schemas.microsoft.com/office/drawing/2014/chart" uri="{C3380CC4-5D6E-409C-BE32-E72D297353CC}">
              <c16:uniqueId val="{00000002-9E08-4154-BA93-D7BA13540AC2}"/>
            </c:ext>
          </c:extLst>
        </c:ser>
        <c:ser>
          <c:idx val="2"/>
          <c:order val="2"/>
          <c:tx>
            <c:strRef>
              <c:f>DQ11_1!$F$1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DQ11_1!$F$2</c:f>
              <c:numCache>
                <c:formatCode>General</c:formatCode>
                <c:ptCount val="1"/>
                <c:pt idx="0">
                  <c:v>95.9</c:v>
                </c:pt>
              </c:numCache>
            </c:numRef>
          </c:val>
          <c:extLst>
            <c:ext xmlns:c16="http://schemas.microsoft.com/office/drawing/2014/chart" uri="{C3380CC4-5D6E-409C-BE32-E72D297353CC}">
              <c16:uniqueId val="{00000003-9E08-4154-BA93-D7BA13540AC2}"/>
            </c:ext>
          </c:extLst>
        </c:ser>
        <c:ser>
          <c:idx val="3"/>
          <c:order val="3"/>
          <c:tx>
            <c:strRef>
              <c:f>DQ11_1!$G$1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DQ11_1!$G$2</c:f>
              <c:numCache>
                <c:formatCode>General</c:formatCode>
                <c:ptCount val="1"/>
                <c:pt idx="0">
                  <c:v>94.8</c:v>
                </c:pt>
              </c:numCache>
            </c:numRef>
          </c:val>
          <c:extLst>
            <c:ext xmlns:c16="http://schemas.microsoft.com/office/drawing/2014/chart" uri="{C3380CC4-5D6E-409C-BE32-E72D297353CC}">
              <c16:uniqueId val="{00000004-9E08-4154-BA93-D7BA13540AC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DQ12_1!$D$2</c:f>
              <c:numCache>
                <c:formatCode>General</c:formatCode>
                <c:ptCount val="1"/>
                <c:pt idx="0">
                  <c:v>98.8</c:v>
                </c:pt>
              </c:numCache>
            </c:numRef>
          </c:val>
          <c:extLst>
            <c:ext xmlns:c16="http://schemas.microsoft.com/office/drawing/2014/chart" uri="{C3380CC4-5D6E-409C-BE32-E72D297353CC}">
              <c16:uniqueId val="{00000000-23E2-4580-AC72-6B01A18DCC00}"/>
            </c:ext>
          </c:extLst>
        </c:ser>
        <c:ser>
          <c:idx val="1"/>
          <c:order val="1"/>
          <c:tx>
            <c:strRef>
              <c:f>DQ12_1!$E$1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3E2-4580-AC72-6B01A18DCC0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DQ12_1!$E$2</c:f>
              <c:numCache>
                <c:formatCode>General</c:formatCode>
                <c:ptCount val="1"/>
                <c:pt idx="0">
                  <c:v>8.9999999999999998E-4</c:v>
                </c:pt>
              </c:numCache>
            </c:numRef>
          </c:val>
          <c:extLst>
            <c:ext xmlns:c16="http://schemas.microsoft.com/office/drawing/2014/chart" uri="{C3380CC4-5D6E-409C-BE32-E72D297353CC}">
              <c16:uniqueId val="{00000002-23E2-4580-AC72-6B01A18DCC00}"/>
            </c:ext>
          </c:extLst>
        </c:ser>
        <c:ser>
          <c:idx val="2"/>
          <c:order val="2"/>
          <c:tx>
            <c:strRef>
              <c:f>DQ12_1!$F$1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DQ12_1!$F$2</c:f>
              <c:numCache>
                <c:formatCode>General</c:formatCode>
                <c:ptCount val="1"/>
                <c:pt idx="0">
                  <c:v>98.7</c:v>
                </c:pt>
              </c:numCache>
            </c:numRef>
          </c:val>
          <c:extLst>
            <c:ext xmlns:c16="http://schemas.microsoft.com/office/drawing/2014/chart" uri="{C3380CC4-5D6E-409C-BE32-E72D297353CC}">
              <c16:uniqueId val="{00000003-23E2-4580-AC72-6B01A18DCC00}"/>
            </c:ext>
          </c:extLst>
        </c:ser>
        <c:ser>
          <c:idx val="3"/>
          <c:order val="3"/>
          <c:tx>
            <c:strRef>
              <c:f>DQ12_1!$G$1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DQ12_1!$G$2</c:f>
              <c:numCache>
                <c:formatCode>General</c:formatCode>
                <c:ptCount val="1"/>
                <c:pt idx="0">
                  <c:v>99</c:v>
                </c:pt>
              </c:numCache>
            </c:numRef>
          </c:val>
          <c:extLst>
            <c:ext xmlns:c16="http://schemas.microsoft.com/office/drawing/2014/chart" uri="{C3380CC4-5D6E-409C-BE32-E72D297353CC}">
              <c16:uniqueId val="{00000004-23E2-4580-AC72-6B01A18DCC0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DQ13_1!$D$2:$D$4</c:f>
              <c:numCache>
                <c:formatCode>General</c:formatCode>
                <c:ptCount val="3"/>
                <c:pt idx="0">
                  <c:v>95.9</c:v>
                </c:pt>
                <c:pt idx="1">
                  <c:v>96.3</c:v>
                </c:pt>
                <c:pt idx="2">
                  <c:v>95.5</c:v>
                </c:pt>
              </c:numCache>
            </c:numRef>
          </c:val>
          <c:extLst>
            <c:ext xmlns:c16="http://schemas.microsoft.com/office/drawing/2014/chart" uri="{C3380CC4-5D6E-409C-BE32-E72D297353CC}">
              <c16:uniqueId val="{00000000-0391-4F99-9582-49F962620BEE}"/>
            </c:ext>
          </c:extLst>
        </c:ser>
        <c:ser>
          <c:idx val="1"/>
          <c:order val="1"/>
          <c:tx>
            <c:strRef>
              <c:f>DQ13_1!$E$1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391-4F99-9582-49F962620BE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391-4F99-9582-49F962620BE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391-4F99-9582-49F962620BE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0391-4F99-9582-49F962620BEE}"/>
            </c:ext>
          </c:extLst>
        </c:ser>
        <c:ser>
          <c:idx val="2"/>
          <c:order val="2"/>
          <c:tx>
            <c:strRef>
              <c:f>DQ13_1!$F$1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DQ13_1!$F$2:$F$4</c:f>
              <c:numCache>
                <c:formatCode>General</c:formatCode>
                <c:ptCount val="3"/>
                <c:pt idx="0">
                  <c:v>94</c:v>
                </c:pt>
                <c:pt idx="1">
                  <c:v>95.3</c:v>
                </c:pt>
                <c:pt idx="2">
                  <c:v>94.6</c:v>
                </c:pt>
              </c:numCache>
            </c:numRef>
          </c:val>
          <c:extLst>
            <c:ext xmlns:c16="http://schemas.microsoft.com/office/drawing/2014/chart" uri="{C3380CC4-5D6E-409C-BE32-E72D297353CC}">
              <c16:uniqueId val="{00000005-0391-4F99-9582-49F962620BEE}"/>
            </c:ext>
          </c:extLst>
        </c:ser>
        <c:ser>
          <c:idx val="3"/>
          <c:order val="3"/>
          <c:tx>
            <c:strRef>
              <c:f>DQ13_1!$G$1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DQ13_1!$B$2:$C$4</c:f>
              <c:multiLvlStrCache>
                <c:ptCount val="3"/>
                <c:lvl>
                  <c:pt idx="0">
                    <c:v>Referring students at risk for suicide to mental health services</c:v>
                  </c:pt>
                  <c:pt idx="1">
                    <c:v>Notifying parents when a student is at risk for suicide</c:v>
                  </c:pt>
                  <c:pt idx="2">
                    <c:v>Assessing student suicide risk</c:v>
                  </c:pt>
                </c:lvl>
                <c:lvl>
                  <c:pt idx="0">
                    <c:v>c.</c:v>
                  </c:pt>
                  <c:pt idx="1">
                    <c:v>b.</c:v>
                  </c:pt>
                  <c:pt idx="2">
                    <c:v>a.</c:v>
                  </c:pt>
                </c:lvl>
              </c:multiLvlStrCache>
            </c:multiLvlStrRef>
          </c:cat>
          <c:val>
            <c:numRef>
              <c:f>DQ13_1!$G$2:$G$4</c:f>
              <c:numCache>
                <c:formatCode>General</c:formatCode>
                <c:ptCount val="3"/>
                <c:pt idx="0">
                  <c:v>99</c:v>
                </c:pt>
                <c:pt idx="1">
                  <c:v>97.9</c:v>
                </c:pt>
                <c:pt idx="2">
                  <c:v>96.9</c:v>
                </c:pt>
              </c:numCache>
            </c:numRef>
          </c:val>
          <c:extLst>
            <c:ext xmlns:c16="http://schemas.microsoft.com/office/drawing/2014/chart" uri="{C3380CC4-5D6E-409C-BE32-E72D297353CC}">
              <c16:uniqueId val="{00000006-0391-4F99-9582-49F962620BE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DQ13_2!$D$2:$D$4</c:f>
              <c:numCache>
                <c:formatCode>General</c:formatCode>
                <c:ptCount val="3"/>
                <c:pt idx="0">
                  <c:v>88.6</c:v>
                </c:pt>
                <c:pt idx="1">
                  <c:v>91.8</c:v>
                </c:pt>
                <c:pt idx="2">
                  <c:v>91.9</c:v>
                </c:pt>
              </c:numCache>
            </c:numRef>
          </c:val>
          <c:extLst>
            <c:ext xmlns:c16="http://schemas.microsoft.com/office/drawing/2014/chart" uri="{C3380CC4-5D6E-409C-BE32-E72D297353CC}">
              <c16:uniqueId val="{00000000-CBDE-41F6-9AF2-168B92054D37}"/>
            </c:ext>
          </c:extLst>
        </c:ser>
        <c:ser>
          <c:idx val="1"/>
          <c:order val="1"/>
          <c:tx>
            <c:strRef>
              <c:f>DQ13_2!$E$1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BDE-41F6-9AF2-168B92054D37}"/>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BDE-41F6-9AF2-168B92054D37}"/>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BDE-41F6-9AF2-168B92054D3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CBDE-41F6-9AF2-168B92054D37}"/>
            </c:ext>
          </c:extLst>
        </c:ser>
        <c:ser>
          <c:idx val="2"/>
          <c:order val="2"/>
          <c:tx>
            <c:strRef>
              <c:f>DQ13_2!$F$1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DQ13_2!$F$2:$F$4</c:f>
              <c:numCache>
                <c:formatCode>General</c:formatCode>
                <c:ptCount val="3"/>
                <c:pt idx="0">
                  <c:v>85.2</c:v>
                </c:pt>
                <c:pt idx="1">
                  <c:v>88.5</c:v>
                </c:pt>
                <c:pt idx="2">
                  <c:v>89.3</c:v>
                </c:pt>
              </c:numCache>
            </c:numRef>
          </c:val>
          <c:extLst>
            <c:ext xmlns:c16="http://schemas.microsoft.com/office/drawing/2014/chart" uri="{C3380CC4-5D6E-409C-BE32-E72D297353CC}">
              <c16:uniqueId val="{00000005-CBDE-41F6-9AF2-168B92054D37}"/>
            </c:ext>
          </c:extLst>
        </c:ser>
        <c:ser>
          <c:idx val="3"/>
          <c:order val="3"/>
          <c:tx>
            <c:strRef>
              <c:f>DQ13_2!$G$1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DQ13_2!$B$2:$C$4</c:f>
              <c:multiLvlStrCache>
                <c:ptCount val="3"/>
                <c:lvl>
                  <c:pt idx="0">
                    <c:v>Responding to the death of a student or staff member from suicide</c:v>
                  </c:pt>
                  <c:pt idx="1">
                    <c:v>Supporting students returning to school after a suicide attempt</c:v>
                  </c:pt>
                  <c:pt idx="2">
                    <c:v>Responding to a suicide attempt at school</c:v>
                  </c:pt>
                </c:lvl>
                <c:lvl>
                  <c:pt idx="0">
                    <c:v>f.</c:v>
                  </c:pt>
                  <c:pt idx="1">
                    <c:v>e.</c:v>
                  </c:pt>
                  <c:pt idx="2">
                    <c:v>d.</c:v>
                  </c:pt>
                </c:lvl>
              </c:multiLvlStrCache>
            </c:multiLvlStrRef>
          </c:cat>
          <c:val>
            <c:numRef>
              <c:f>DQ13_2!$G$2:$G$4</c:f>
              <c:numCache>
                <c:formatCode>General</c:formatCode>
                <c:ptCount val="3"/>
                <c:pt idx="0">
                  <c:v>93.8</c:v>
                </c:pt>
                <c:pt idx="1">
                  <c:v>96.9</c:v>
                </c:pt>
                <c:pt idx="2">
                  <c:v>95.9</c:v>
                </c:pt>
              </c:numCache>
            </c:numRef>
          </c:val>
          <c:extLst>
            <c:ext xmlns:c16="http://schemas.microsoft.com/office/drawing/2014/chart" uri="{C3380CC4-5D6E-409C-BE32-E72D297353CC}">
              <c16:uniqueId val="{00000006-CBDE-41F6-9AF2-168B92054D3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DQ14_1!$D$2:$D$4</c:f>
              <c:numCache>
                <c:formatCode>General</c:formatCode>
                <c:ptCount val="3"/>
                <c:pt idx="0">
                  <c:v>91.3</c:v>
                </c:pt>
                <c:pt idx="1">
                  <c:v>91.9</c:v>
                </c:pt>
                <c:pt idx="2">
                  <c:v>94.1</c:v>
                </c:pt>
              </c:numCache>
            </c:numRef>
          </c:val>
          <c:extLst>
            <c:ext xmlns:c16="http://schemas.microsoft.com/office/drawing/2014/chart" uri="{C3380CC4-5D6E-409C-BE32-E72D297353CC}">
              <c16:uniqueId val="{00000000-307E-4E50-B508-2B73E7BAE546}"/>
            </c:ext>
          </c:extLst>
        </c:ser>
        <c:ser>
          <c:idx val="1"/>
          <c:order val="1"/>
          <c:tx>
            <c:strRef>
              <c:f>DQ14_1!$E$1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07E-4E50-B508-2B73E7BAE546}"/>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07E-4E50-B508-2B73E7BAE546}"/>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07E-4E50-B508-2B73E7BAE54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307E-4E50-B508-2B73E7BAE546}"/>
            </c:ext>
          </c:extLst>
        </c:ser>
        <c:ser>
          <c:idx val="2"/>
          <c:order val="2"/>
          <c:tx>
            <c:strRef>
              <c:f>DQ14_1!$F$1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DQ14_1!$F$2:$F$4</c:f>
              <c:numCache>
                <c:formatCode>General</c:formatCode>
                <c:ptCount val="3"/>
                <c:pt idx="0">
                  <c:v>91.3</c:v>
                </c:pt>
                <c:pt idx="1">
                  <c:v>91.9</c:v>
                </c:pt>
                <c:pt idx="2">
                  <c:v>94.1</c:v>
                </c:pt>
              </c:numCache>
            </c:numRef>
          </c:val>
          <c:extLst>
            <c:ext xmlns:c16="http://schemas.microsoft.com/office/drawing/2014/chart" uri="{C3380CC4-5D6E-409C-BE32-E72D297353CC}">
              <c16:uniqueId val="{00000005-307E-4E50-B508-2B73E7BAE546}"/>
            </c:ext>
          </c:extLst>
        </c:ser>
        <c:ser>
          <c:idx val="3"/>
          <c:order val="3"/>
          <c:tx>
            <c:strRef>
              <c:f>DQ14_1!$G$1</c:f>
              <c:strCache>
                <c:ptCount val="1"/>
                <c:pt idx="0">
                  <c:v>High Schools</c:v>
                </c:pt>
              </c:strCache>
            </c:strRef>
          </c:tx>
          <c:spPr>
            <a:solidFill>
              <a:srgbClr val="604A7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07E-4E50-B508-2B73E7BAE546}"/>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07E-4E50-B508-2B73E7BAE546}"/>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07E-4E50-B508-2B73E7BAE54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DQ14_1!$B$2:$C$4</c:f>
              <c:multiLvlStrCache>
                <c:ptCount val="3"/>
                <c:lvl>
                  <c:pt idx="0">
                    <c:v>Grade 8</c:v>
                  </c:pt>
                  <c:pt idx="1">
                    <c:v>Grade 7</c:v>
                  </c:pt>
                  <c:pt idx="2">
                    <c:v>Grade 6</c:v>
                  </c:pt>
                </c:lvl>
                <c:lvl>
                  <c:pt idx="0">
                    <c:v>c.</c:v>
                  </c:pt>
                  <c:pt idx="1">
                    <c:v>b.</c:v>
                  </c:pt>
                  <c:pt idx="2">
                    <c:v>a.</c:v>
                  </c:pt>
                </c:lvl>
              </c:multiLvlStrCache>
            </c:multiLvlStrRef>
          </c:cat>
          <c:val>
            <c:numRef>
              <c:f>DQ14_1!$G$2:$G$4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9-307E-4E50-B508-2B73E7BAE54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DQ14_2!$D$2:$D$5</c:f>
              <c:numCache>
                <c:formatCode>General</c:formatCode>
                <c:ptCount val="4"/>
                <c:pt idx="0">
                  <c:v>57</c:v>
                </c:pt>
                <c:pt idx="1">
                  <c:v>65.5</c:v>
                </c:pt>
                <c:pt idx="2">
                  <c:v>75.599999999999994</c:v>
                </c:pt>
                <c:pt idx="3">
                  <c:v>96.8</c:v>
                </c:pt>
              </c:numCache>
            </c:numRef>
          </c:val>
          <c:extLst>
            <c:ext xmlns:c16="http://schemas.microsoft.com/office/drawing/2014/chart" uri="{C3380CC4-5D6E-409C-BE32-E72D297353CC}">
              <c16:uniqueId val="{00000000-767A-4AA1-AB07-CA32B8A53BAC}"/>
            </c:ext>
          </c:extLst>
        </c:ser>
        <c:ser>
          <c:idx val="1"/>
          <c:order val="1"/>
          <c:tx>
            <c:strRef>
              <c:f>DQ14_2!$E$1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67A-4AA1-AB07-CA32B8A53BAC}"/>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67A-4AA1-AB07-CA32B8A53BAC}"/>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67A-4AA1-AB07-CA32B8A53BAC}"/>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67A-4AA1-AB07-CA32B8A53BA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767A-4AA1-AB07-CA32B8A53BAC}"/>
            </c:ext>
          </c:extLst>
        </c:ser>
        <c:ser>
          <c:idx val="2"/>
          <c:order val="2"/>
          <c:tx>
            <c:strRef>
              <c:f>DQ14_2!$F$1</c:f>
              <c:strCache>
                <c:ptCount val="1"/>
                <c:pt idx="0">
                  <c:v>Middle Schools</c:v>
                </c:pt>
              </c:strCache>
            </c:strRef>
          </c:tx>
          <c:spPr>
            <a:solidFill>
              <a:srgbClr val="C3F19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67A-4AA1-AB07-CA32B8A53BAC}"/>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67A-4AA1-AB07-CA32B8A53BAC}"/>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67A-4AA1-AB07-CA32B8A53BAC}"/>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67A-4AA1-AB07-CA32B8A53BA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DQ14_2!$F$2:$F$5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A-767A-4AA1-AB07-CA32B8A53BAC}"/>
            </c:ext>
          </c:extLst>
        </c:ser>
        <c:ser>
          <c:idx val="3"/>
          <c:order val="3"/>
          <c:tx>
            <c:strRef>
              <c:f>DQ14_2!$G$1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DQ14_2!$B$2:$C$5</c:f>
              <c:multiLvlStrCache>
                <c:ptCount val="4"/>
                <c:lvl>
                  <c:pt idx="0">
                    <c:v>Grade 12</c:v>
                  </c:pt>
                  <c:pt idx="1">
                    <c:v>Grade 11</c:v>
                  </c:pt>
                  <c:pt idx="2">
                    <c:v>Grade 10</c:v>
                  </c:pt>
                  <c:pt idx="3">
                    <c:v>Grade 9</c:v>
                  </c:pt>
                </c:lvl>
                <c:lvl>
                  <c:pt idx="0">
                    <c:v>g.</c:v>
                  </c:pt>
                  <c:pt idx="1">
                    <c:v>f.</c:v>
                  </c:pt>
                  <c:pt idx="2">
                    <c:v>e.</c:v>
                  </c:pt>
                  <c:pt idx="3">
                    <c:v>d.</c:v>
                  </c:pt>
                </c:lvl>
              </c:multiLvlStrCache>
            </c:multiLvlStrRef>
          </c:cat>
          <c:val>
            <c:numRef>
              <c:f>DQ14_2!$G$2:$G$5</c:f>
              <c:numCache>
                <c:formatCode>General</c:formatCode>
                <c:ptCount val="4"/>
                <c:pt idx="0">
                  <c:v>57</c:v>
                </c:pt>
                <c:pt idx="1">
                  <c:v>65.5</c:v>
                </c:pt>
                <c:pt idx="2">
                  <c:v>75.599999999999994</c:v>
                </c:pt>
                <c:pt idx="3">
                  <c:v>96.8</c:v>
                </c:pt>
              </c:numCache>
            </c:numRef>
          </c:val>
          <c:extLst>
            <c:ext xmlns:c16="http://schemas.microsoft.com/office/drawing/2014/chart" uri="{C3380CC4-5D6E-409C-BE32-E72D297353CC}">
              <c16:uniqueId val="{0000000B-767A-4AA1-AB07-CA32B8A53BA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DQ15_1!$D$2</c:f>
              <c:numCache>
                <c:formatCode>General</c:formatCode>
                <c:ptCount val="1"/>
                <c:pt idx="0">
                  <c:v>87.6</c:v>
                </c:pt>
              </c:numCache>
            </c:numRef>
          </c:val>
          <c:extLst>
            <c:ext xmlns:c16="http://schemas.microsoft.com/office/drawing/2014/chart" uri="{C3380CC4-5D6E-409C-BE32-E72D297353CC}">
              <c16:uniqueId val="{00000000-9BBA-4B8F-8A29-EB07CB903380}"/>
            </c:ext>
          </c:extLst>
        </c:ser>
        <c:ser>
          <c:idx val="1"/>
          <c:order val="1"/>
          <c:tx>
            <c:strRef>
              <c:f>DQ15_1!$E$1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BBA-4B8F-8A29-EB07CB9033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DQ15_1!$E$2</c:f>
              <c:numCache>
                <c:formatCode>General</c:formatCode>
                <c:ptCount val="1"/>
                <c:pt idx="0">
                  <c:v>8.9999999999999998E-4</c:v>
                </c:pt>
              </c:numCache>
            </c:numRef>
          </c:val>
          <c:extLst>
            <c:ext xmlns:c16="http://schemas.microsoft.com/office/drawing/2014/chart" uri="{C3380CC4-5D6E-409C-BE32-E72D297353CC}">
              <c16:uniqueId val="{00000002-9BBA-4B8F-8A29-EB07CB903380}"/>
            </c:ext>
          </c:extLst>
        </c:ser>
        <c:ser>
          <c:idx val="2"/>
          <c:order val="2"/>
          <c:tx>
            <c:strRef>
              <c:f>DQ15_1!$F$1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DQ15_1!$F$2</c:f>
              <c:numCache>
                <c:formatCode>General</c:formatCode>
                <c:ptCount val="1"/>
                <c:pt idx="0">
                  <c:v>88.4</c:v>
                </c:pt>
              </c:numCache>
            </c:numRef>
          </c:val>
          <c:extLst>
            <c:ext xmlns:c16="http://schemas.microsoft.com/office/drawing/2014/chart" uri="{C3380CC4-5D6E-409C-BE32-E72D297353CC}">
              <c16:uniqueId val="{00000003-9BBA-4B8F-8A29-EB07CB903380}"/>
            </c:ext>
          </c:extLst>
        </c:ser>
        <c:ser>
          <c:idx val="3"/>
          <c:order val="3"/>
          <c:tx>
            <c:strRef>
              <c:f>DQ15_1!$G$1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DQ15_1!$G$2</c:f>
              <c:numCache>
                <c:formatCode>General</c:formatCode>
                <c:ptCount val="1"/>
                <c:pt idx="0">
                  <c:v>86.5</c:v>
                </c:pt>
              </c:numCache>
            </c:numRef>
          </c:val>
          <c:extLst>
            <c:ext xmlns:c16="http://schemas.microsoft.com/office/drawing/2014/chart" uri="{C3380CC4-5D6E-409C-BE32-E72D297353CC}">
              <c16:uniqueId val="{00000004-9BBA-4B8F-8A29-EB07CB90338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DQ01_2!$D$2:$D$4</c:f>
              <c:numCache>
                <c:formatCode>General</c:formatCode>
                <c:ptCount val="3"/>
                <c:pt idx="0">
                  <c:v>44</c:v>
                </c:pt>
                <c:pt idx="1">
                  <c:v>44.4</c:v>
                </c:pt>
                <c:pt idx="2">
                  <c:v>37.5</c:v>
                </c:pt>
              </c:numCache>
            </c:numRef>
          </c:val>
          <c:extLst>
            <c:ext xmlns:c16="http://schemas.microsoft.com/office/drawing/2014/chart" uri="{C3380CC4-5D6E-409C-BE32-E72D297353CC}">
              <c16:uniqueId val="{00000000-B945-4EF0-87FC-7B7757FD24E1}"/>
            </c:ext>
          </c:extLst>
        </c:ser>
        <c:ser>
          <c:idx val="1"/>
          <c:order val="1"/>
          <c:tx>
            <c:strRef>
              <c:f>DQ01_2!$E$1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945-4EF0-87FC-7B7757FD24E1}"/>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945-4EF0-87FC-7B7757FD24E1}"/>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945-4EF0-87FC-7B7757FD24E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B945-4EF0-87FC-7B7757FD24E1}"/>
            </c:ext>
          </c:extLst>
        </c:ser>
        <c:ser>
          <c:idx val="2"/>
          <c:order val="2"/>
          <c:tx>
            <c:strRef>
              <c:f>DQ01_2!$F$1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DQ01_2!$F$2:$F$4</c:f>
              <c:numCache>
                <c:formatCode>General</c:formatCode>
                <c:ptCount val="3"/>
                <c:pt idx="0">
                  <c:v>35.799999999999997</c:v>
                </c:pt>
                <c:pt idx="1">
                  <c:v>38.799999999999997</c:v>
                </c:pt>
                <c:pt idx="2">
                  <c:v>31.1</c:v>
                </c:pt>
              </c:numCache>
            </c:numRef>
          </c:val>
          <c:extLst>
            <c:ext xmlns:c16="http://schemas.microsoft.com/office/drawing/2014/chart" uri="{C3380CC4-5D6E-409C-BE32-E72D297353CC}">
              <c16:uniqueId val="{00000005-B945-4EF0-87FC-7B7757FD24E1}"/>
            </c:ext>
          </c:extLst>
        </c:ser>
        <c:ser>
          <c:idx val="3"/>
          <c:order val="3"/>
          <c:tx>
            <c:strRef>
              <c:f>DQ01_2!$G$1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g.</c:v>
                  </c:pt>
                  <c:pt idx="1">
                    <c:v>f.</c:v>
                  </c:pt>
                  <c:pt idx="2">
                    <c:v>e.</c:v>
                  </c:pt>
                </c:lvl>
              </c:multiLvlStrCache>
            </c:multiLvlStrRef>
          </c:cat>
          <c:val>
            <c:numRef>
              <c:f>DQ01_2!$G$2:$G$4</c:f>
              <c:numCache>
                <c:formatCode>General</c:formatCode>
                <c:ptCount val="3"/>
                <c:pt idx="0">
                  <c:v>56.8</c:v>
                </c:pt>
                <c:pt idx="1">
                  <c:v>53.1</c:v>
                </c:pt>
                <c:pt idx="2">
                  <c:v>47.4</c:v>
                </c:pt>
              </c:numCache>
            </c:numRef>
          </c:val>
          <c:extLst>
            <c:ext xmlns:c16="http://schemas.microsoft.com/office/drawing/2014/chart" uri="{C3380CC4-5D6E-409C-BE32-E72D297353CC}">
              <c16:uniqueId val="{00000006-B945-4EF0-87FC-7B7757FD24E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DQ16_1!$D$2:$D$6</c:f>
              <c:numCache>
                <c:formatCode>General</c:formatCode>
                <c:ptCount val="5"/>
                <c:pt idx="0">
                  <c:v>89.1</c:v>
                </c:pt>
                <c:pt idx="1">
                  <c:v>8.9</c:v>
                </c:pt>
                <c:pt idx="2">
                  <c:v>60.2</c:v>
                </c:pt>
                <c:pt idx="3">
                  <c:v>81</c:v>
                </c:pt>
                <c:pt idx="4">
                  <c:v>86.9</c:v>
                </c:pt>
              </c:numCache>
            </c:numRef>
          </c:val>
          <c:extLst>
            <c:ext xmlns:c16="http://schemas.microsoft.com/office/drawing/2014/chart" uri="{C3380CC4-5D6E-409C-BE32-E72D297353CC}">
              <c16:uniqueId val="{00000000-E469-4122-8D88-CF62ABAC1814}"/>
            </c:ext>
          </c:extLst>
        </c:ser>
        <c:ser>
          <c:idx val="1"/>
          <c:order val="1"/>
          <c:tx>
            <c:strRef>
              <c:f>DQ16_1!$E$1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469-4122-8D88-CF62ABAC1814}"/>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469-4122-8D88-CF62ABAC1814}"/>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469-4122-8D88-CF62ABAC1814}"/>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469-4122-8D88-CF62ABAC1814}"/>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469-4122-8D88-CF62ABAC181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E469-4122-8D88-CF62ABAC1814}"/>
            </c:ext>
          </c:extLst>
        </c:ser>
        <c:ser>
          <c:idx val="2"/>
          <c:order val="2"/>
          <c:tx>
            <c:strRef>
              <c:f>DQ16_1!$F$1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DQ16_1!$F$2:$F$6</c:f>
              <c:numCache>
                <c:formatCode>General</c:formatCode>
                <c:ptCount val="5"/>
                <c:pt idx="0">
                  <c:v>91.3</c:v>
                </c:pt>
                <c:pt idx="1">
                  <c:v>7.4</c:v>
                </c:pt>
                <c:pt idx="2">
                  <c:v>49.3</c:v>
                </c:pt>
                <c:pt idx="3">
                  <c:v>77.7</c:v>
                </c:pt>
                <c:pt idx="4">
                  <c:v>85.8</c:v>
                </c:pt>
              </c:numCache>
            </c:numRef>
          </c:val>
          <c:extLst>
            <c:ext xmlns:c16="http://schemas.microsoft.com/office/drawing/2014/chart" uri="{C3380CC4-5D6E-409C-BE32-E72D297353CC}">
              <c16:uniqueId val="{00000007-E469-4122-8D88-CF62ABAC1814}"/>
            </c:ext>
          </c:extLst>
        </c:ser>
        <c:ser>
          <c:idx val="3"/>
          <c:order val="3"/>
          <c:tx>
            <c:strRef>
              <c:f>DQ16_1!$G$1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DQ16_1!$B$2:$C$6</c:f>
              <c:multiLvlStrCache>
                <c:ptCount val="5"/>
                <c:lvl>
                  <c:pt idx="0">
                    <c:v>Require physical education teachers to be certified, licensed, or endorsed by the state in physical education</c:v>
                  </c:pt>
                  <c:pt idx="1">
                    <c:v>Allow teachers to exclude students from physical education to punish them for inappropriate behavior or failure to complete class work in another class</c:v>
                  </c:pt>
                  <c:pt idx="2">
                    <c:v>Allow the use of waivers, exemptions, or substitutions for physical education requirements for one grading period or longer</c:v>
                  </c:pt>
                  <c:pt idx="3">
                    <c:v>Require physical education teachers to follow a written physical education curriculum</c:v>
                  </c:pt>
                  <c:pt idx="4">
                    <c:v>Provide physical education teachers with a written physical education curriculum that aligns with national standards for physical education</c:v>
                  </c:pt>
                </c:lvl>
                <c:lvl>
                  <c:pt idx="0">
                    <c:v>e.</c:v>
                  </c:pt>
                  <c:pt idx="1">
                    <c:v>d.</c:v>
                  </c:pt>
                  <c:pt idx="2">
                    <c:v>c.</c:v>
                  </c:pt>
                  <c:pt idx="3">
                    <c:v>b.</c:v>
                  </c:pt>
                  <c:pt idx="4">
                    <c:v>a.</c:v>
                  </c:pt>
                </c:lvl>
              </c:multiLvlStrCache>
            </c:multiLvlStrRef>
          </c:cat>
          <c:val>
            <c:numRef>
              <c:f>DQ16_1!$G$2:$G$6</c:f>
              <c:numCache>
                <c:formatCode>General</c:formatCode>
                <c:ptCount val="5"/>
                <c:pt idx="0">
                  <c:v>85.6</c:v>
                </c:pt>
                <c:pt idx="1">
                  <c:v>11.3</c:v>
                </c:pt>
                <c:pt idx="2">
                  <c:v>77.099999999999994</c:v>
                </c:pt>
                <c:pt idx="3">
                  <c:v>86.3</c:v>
                </c:pt>
                <c:pt idx="4">
                  <c:v>88.5</c:v>
                </c:pt>
              </c:numCache>
            </c:numRef>
          </c:val>
          <c:extLst>
            <c:ext xmlns:c16="http://schemas.microsoft.com/office/drawing/2014/chart" uri="{C3380CC4-5D6E-409C-BE32-E72D297353CC}">
              <c16:uniqueId val="{00000008-E469-4122-8D88-CF62ABAC181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DQ16_2!$D$1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DQ16_2!$D$2:$D$5</c:f>
              <c:numCache>
                <c:formatCode>General</c:formatCode>
                <c:ptCount val="4"/>
                <c:pt idx="0">
                  <c:v>97.6</c:v>
                </c:pt>
                <c:pt idx="1">
                  <c:v>71.900000000000006</c:v>
                </c:pt>
                <c:pt idx="2">
                  <c:v>92.7</c:v>
                </c:pt>
                <c:pt idx="3">
                  <c:v>82.1</c:v>
                </c:pt>
              </c:numCache>
            </c:numRef>
          </c:val>
          <c:extLst>
            <c:ext xmlns:c16="http://schemas.microsoft.com/office/drawing/2014/chart" uri="{C3380CC4-5D6E-409C-BE32-E72D297353CC}">
              <c16:uniqueId val="{00000000-1225-48C0-9B8A-2E7C5343A4EA}"/>
            </c:ext>
          </c:extLst>
        </c:ser>
        <c:ser>
          <c:idx val="1"/>
          <c:order val="1"/>
          <c:tx>
            <c:strRef>
              <c:f>DQ16_2!$E$1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225-48C0-9B8A-2E7C5343A4E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225-48C0-9B8A-2E7C5343A4E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225-48C0-9B8A-2E7C5343A4E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1225-48C0-9B8A-2E7C5343A4E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1225-48C0-9B8A-2E7C5343A4EA}"/>
            </c:ext>
          </c:extLst>
        </c:ser>
        <c:ser>
          <c:idx val="2"/>
          <c:order val="2"/>
          <c:tx>
            <c:strRef>
              <c:f>DQ16_2!$F$1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DQ16_2!$F$2:$F$5</c:f>
              <c:numCache>
                <c:formatCode>General</c:formatCode>
                <c:ptCount val="4"/>
                <c:pt idx="0">
                  <c:v>98.7</c:v>
                </c:pt>
                <c:pt idx="1">
                  <c:v>67.8</c:v>
                </c:pt>
                <c:pt idx="2">
                  <c:v>95.3</c:v>
                </c:pt>
                <c:pt idx="3">
                  <c:v>82.6</c:v>
                </c:pt>
              </c:numCache>
            </c:numRef>
          </c:val>
          <c:extLst>
            <c:ext xmlns:c16="http://schemas.microsoft.com/office/drawing/2014/chart" uri="{C3380CC4-5D6E-409C-BE32-E72D297353CC}">
              <c16:uniqueId val="{00000006-1225-48C0-9B8A-2E7C5343A4EA}"/>
            </c:ext>
          </c:extLst>
        </c:ser>
        <c:ser>
          <c:idx val="3"/>
          <c:order val="3"/>
          <c:tx>
            <c:strRef>
              <c:f>DQ16_2!$G$1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DQ16_2!$B$2:$C$5</c:f>
              <c:multiLvlStrCache>
                <c:ptCount val="4"/>
                <c:lvl>
                  <c:pt idx="0">
                    <c:v>Include students with disabilities in regular physical education courses as appropriate</c:v>
                  </c:pt>
                  <c:pt idx="1">
                    <c:v>Provide adapted physical education (i.e., special courses separate from regular PE courses) for students with disabilities as appropriate</c:v>
                  </c:pt>
                  <c:pt idx="2">
                    <c:v>Have a dedicated budget for physical education materials and equipment</c:v>
                  </c:pt>
                  <c:pt idx="3">
                    <c:v>Limit physical education class sizes so that they are the same size as other subject areas</c:v>
                  </c:pt>
                </c:lvl>
                <c:lvl>
                  <c:pt idx="0">
                    <c:v>i.</c:v>
                  </c:pt>
                  <c:pt idx="1">
                    <c:v>h.</c:v>
                  </c:pt>
                  <c:pt idx="2">
                    <c:v>g.</c:v>
                  </c:pt>
                  <c:pt idx="3">
                    <c:v>f.</c:v>
                  </c:pt>
                </c:lvl>
              </c:multiLvlStrCache>
            </c:multiLvlStrRef>
          </c:cat>
          <c:val>
            <c:numRef>
              <c:f>DQ16_2!$G$2:$G$5</c:f>
              <c:numCache>
                <c:formatCode>General</c:formatCode>
                <c:ptCount val="4"/>
                <c:pt idx="0">
                  <c:v>95.8</c:v>
                </c:pt>
                <c:pt idx="1">
                  <c:v>78.400000000000006</c:v>
                </c:pt>
                <c:pt idx="2">
                  <c:v>88.7</c:v>
                </c:pt>
                <c:pt idx="3">
                  <c:v>81.400000000000006</c:v>
                </c:pt>
              </c:numCache>
            </c:numRef>
          </c:val>
          <c:extLst>
            <c:ext xmlns:c16="http://schemas.microsoft.com/office/drawing/2014/chart" uri="{C3380CC4-5D6E-409C-BE32-E72D297353CC}">
              <c16:uniqueId val="{00000007-1225-48C0-9B8A-2E7C5343A4E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DQ17_1!$D$2</c:f>
              <c:numCache>
                <c:formatCode>General</c:formatCode>
                <c:ptCount val="1"/>
                <c:pt idx="0">
                  <c:v>72.7</c:v>
                </c:pt>
              </c:numCache>
            </c:numRef>
          </c:val>
          <c:extLst>
            <c:ext xmlns:c16="http://schemas.microsoft.com/office/drawing/2014/chart" uri="{C3380CC4-5D6E-409C-BE32-E72D297353CC}">
              <c16:uniqueId val="{00000000-60A0-4FD1-9D19-88BBB8385335}"/>
            </c:ext>
          </c:extLst>
        </c:ser>
        <c:ser>
          <c:idx val="1"/>
          <c:order val="1"/>
          <c:tx>
            <c:strRef>
              <c:f>DQ17_1!$E$1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0A0-4FD1-9D19-88BBB838533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DQ17_1!$E$2</c:f>
              <c:numCache>
                <c:formatCode>General</c:formatCode>
                <c:ptCount val="1"/>
                <c:pt idx="0">
                  <c:v>8.9999999999999998E-4</c:v>
                </c:pt>
              </c:numCache>
            </c:numRef>
          </c:val>
          <c:extLst>
            <c:ext xmlns:c16="http://schemas.microsoft.com/office/drawing/2014/chart" uri="{C3380CC4-5D6E-409C-BE32-E72D297353CC}">
              <c16:uniqueId val="{00000002-60A0-4FD1-9D19-88BBB8385335}"/>
            </c:ext>
          </c:extLst>
        </c:ser>
        <c:ser>
          <c:idx val="2"/>
          <c:order val="2"/>
          <c:tx>
            <c:strRef>
              <c:f>DQ17_1!$F$1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DQ17_1!$F$2</c:f>
              <c:numCache>
                <c:formatCode>General</c:formatCode>
                <c:ptCount val="1"/>
                <c:pt idx="0">
                  <c:v>79.900000000000006</c:v>
                </c:pt>
              </c:numCache>
            </c:numRef>
          </c:val>
          <c:extLst>
            <c:ext xmlns:c16="http://schemas.microsoft.com/office/drawing/2014/chart" uri="{C3380CC4-5D6E-409C-BE32-E72D297353CC}">
              <c16:uniqueId val="{00000003-60A0-4FD1-9D19-88BBB8385335}"/>
            </c:ext>
          </c:extLst>
        </c:ser>
        <c:ser>
          <c:idx val="3"/>
          <c:order val="3"/>
          <c:tx>
            <c:strRef>
              <c:f>DQ17_1!$G$1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DQ17_1!$G$2</c:f>
              <c:numCache>
                <c:formatCode>General</c:formatCode>
                <c:ptCount val="1"/>
                <c:pt idx="0">
                  <c:v>61.5</c:v>
                </c:pt>
              </c:numCache>
            </c:numRef>
          </c:val>
          <c:extLst>
            <c:ext xmlns:c16="http://schemas.microsoft.com/office/drawing/2014/chart" uri="{C3380CC4-5D6E-409C-BE32-E72D297353CC}">
              <c16:uniqueId val="{00000004-60A0-4FD1-9D19-88BBB838533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DQ18_1!$D$2</c:f>
              <c:numCache>
                <c:formatCode>General</c:formatCode>
                <c:ptCount val="1"/>
                <c:pt idx="0">
                  <c:v>80.3</c:v>
                </c:pt>
              </c:numCache>
            </c:numRef>
          </c:val>
          <c:extLst>
            <c:ext xmlns:c16="http://schemas.microsoft.com/office/drawing/2014/chart" uri="{C3380CC4-5D6E-409C-BE32-E72D297353CC}">
              <c16:uniqueId val="{00000000-179A-4A8D-A9FC-2E188A7C42FB}"/>
            </c:ext>
          </c:extLst>
        </c:ser>
        <c:ser>
          <c:idx val="1"/>
          <c:order val="1"/>
          <c:tx>
            <c:strRef>
              <c:f>DQ18_1!$E$1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79A-4A8D-A9FC-2E188A7C42F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DQ18_1!$E$2</c:f>
              <c:numCache>
                <c:formatCode>General</c:formatCode>
                <c:ptCount val="1"/>
                <c:pt idx="0">
                  <c:v>8.9999999999999998E-4</c:v>
                </c:pt>
              </c:numCache>
            </c:numRef>
          </c:val>
          <c:extLst>
            <c:ext xmlns:c16="http://schemas.microsoft.com/office/drawing/2014/chart" uri="{C3380CC4-5D6E-409C-BE32-E72D297353CC}">
              <c16:uniqueId val="{00000002-179A-4A8D-A9FC-2E188A7C42FB}"/>
            </c:ext>
          </c:extLst>
        </c:ser>
        <c:ser>
          <c:idx val="2"/>
          <c:order val="2"/>
          <c:tx>
            <c:strRef>
              <c:f>DQ18_1!$F$1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DQ18_1!$F$2</c:f>
              <c:numCache>
                <c:formatCode>General</c:formatCode>
                <c:ptCount val="1"/>
                <c:pt idx="0">
                  <c:v>87.1</c:v>
                </c:pt>
              </c:numCache>
            </c:numRef>
          </c:val>
          <c:extLst>
            <c:ext xmlns:c16="http://schemas.microsoft.com/office/drawing/2014/chart" uri="{C3380CC4-5D6E-409C-BE32-E72D297353CC}">
              <c16:uniqueId val="{00000003-179A-4A8D-A9FC-2E188A7C42FB}"/>
            </c:ext>
          </c:extLst>
        </c:ser>
        <c:ser>
          <c:idx val="3"/>
          <c:order val="3"/>
          <c:tx>
            <c:strRef>
              <c:f>DQ18_1!$G$1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DQ18_1!$G$2</c:f>
              <c:numCache>
                <c:formatCode>General</c:formatCode>
                <c:ptCount val="1"/>
                <c:pt idx="0">
                  <c:v>70.099999999999994</c:v>
                </c:pt>
              </c:numCache>
            </c:numRef>
          </c:val>
          <c:extLst>
            <c:ext xmlns:c16="http://schemas.microsoft.com/office/drawing/2014/chart" uri="{C3380CC4-5D6E-409C-BE32-E72D297353CC}">
              <c16:uniqueId val="{00000004-179A-4A8D-A9FC-2E188A7C42F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DQ19_1!$D$1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DQ19_1!$D$2</c:f>
              <c:numCache>
                <c:formatCode>General</c:formatCode>
                <c:ptCount val="1"/>
                <c:pt idx="0">
                  <c:v>82.2</c:v>
                </c:pt>
              </c:numCache>
            </c:numRef>
          </c:val>
          <c:extLst>
            <c:ext xmlns:c16="http://schemas.microsoft.com/office/drawing/2014/chart" uri="{C3380CC4-5D6E-409C-BE32-E72D297353CC}">
              <c16:uniqueId val="{00000000-D52B-4C74-9CA8-8B4CAE333673}"/>
            </c:ext>
          </c:extLst>
        </c:ser>
        <c:ser>
          <c:idx val="1"/>
          <c:order val="1"/>
          <c:tx>
            <c:strRef>
              <c:f>DQ19_1!$E$1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52B-4C74-9CA8-8B4CAE33367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DQ19_1!$E$2</c:f>
              <c:numCache>
                <c:formatCode>General</c:formatCode>
                <c:ptCount val="1"/>
                <c:pt idx="0">
                  <c:v>8.9999999999999998E-4</c:v>
                </c:pt>
              </c:numCache>
            </c:numRef>
          </c:val>
          <c:extLst>
            <c:ext xmlns:c16="http://schemas.microsoft.com/office/drawing/2014/chart" uri="{C3380CC4-5D6E-409C-BE32-E72D297353CC}">
              <c16:uniqueId val="{00000002-D52B-4C74-9CA8-8B4CAE333673}"/>
            </c:ext>
          </c:extLst>
        </c:ser>
        <c:ser>
          <c:idx val="2"/>
          <c:order val="2"/>
          <c:tx>
            <c:strRef>
              <c:f>DQ19_1!$F$1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DQ19_1!$F$2</c:f>
              <c:numCache>
                <c:formatCode>General</c:formatCode>
                <c:ptCount val="1"/>
                <c:pt idx="0">
                  <c:v>84</c:v>
                </c:pt>
              </c:numCache>
            </c:numRef>
          </c:val>
          <c:extLst>
            <c:ext xmlns:c16="http://schemas.microsoft.com/office/drawing/2014/chart" uri="{C3380CC4-5D6E-409C-BE32-E72D297353CC}">
              <c16:uniqueId val="{00000003-D52B-4C74-9CA8-8B4CAE333673}"/>
            </c:ext>
          </c:extLst>
        </c:ser>
        <c:ser>
          <c:idx val="3"/>
          <c:order val="3"/>
          <c:tx>
            <c:strRef>
              <c:f>DQ19_1!$G$1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DQ19_1!$G$2</c:f>
              <c:numCache>
                <c:formatCode>General</c:formatCode>
                <c:ptCount val="1"/>
                <c:pt idx="0">
                  <c:v>79.400000000000006</c:v>
                </c:pt>
              </c:numCache>
            </c:numRef>
          </c:val>
          <c:extLst>
            <c:ext xmlns:c16="http://schemas.microsoft.com/office/drawing/2014/chart" uri="{C3380CC4-5D6E-409C-BE32-E72D297353CC}">
              <c16:uniqueId val="{00000004-D52B-4C74-9CA8-8B4CAE33367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DQ20_1!$D$2:$D$3</c:f>
              <c:numCache>
                <c:formatCode>General</c:formatCode>
                <c:ptCount val="2"/>
                <c:pt idx="0">
                  <c:v>83.3</c:v>
                </c:pt>
                <c:pt idx="1">
                  <c:v>26.5</c:v>
                </c:pt>
              </c:numCache>
            </c:numRef>
          </c:val>
          <c:extLst>
            <c:ext xmlns:c16="http://schemas.microsoft.com/office/drawing/2014/chart" uri="{C3380CC4-5D6E-409C-BE32-E72D297353CC}">
              <c16:uniqueId val="{00000000-2820-4E59-8092-E73701296F5B}"/>
            </c:ext>
          </c:extLst>
        </c:ser>
        <c:ser>
          <c:idx val="1"/>
          <c:order val="1"/>
          <c:tx>
            <c:strRef>
              <c:f>DQ20_1!$E$1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820-4E59-8092-E73701296F5B}"/>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820-4E59-8092-E73701296F5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2820-4E59-8092-E73701296F5B}"/>
            </c:ext>
          </c:extLst>
        </c:ser>
        <c:ser>
          <c:idx val="2"/>
          <c:order val="2"/>
          <c:tx>
            <c:strRef>
              <c:f>DQ20_1!$F$1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DQ20_1!$F$2:$F$3</c:f>
              <c:numCache>
                <c:formatCode>General</c:formatCode>
                <c:ptCount val="2"/>
                <c:pt idx="0">
                  <c:v>83.1</c:v>
                </c:pt>
                <c:pt idx="1">
                  <c:v>22.8</c:v>
                </c:pt>
              </c:numCache>
            </c:numRef>
          </c:val>
          <c:extLst>
            <c:ext xmlns:c16="http://schemas.microsoft.com/office/drawing/2014/chart" uri="{C3380CC4-5D6E-409C-BE32-E72D297353CC}">
              <c16:uniqueId val="{00000004-2820-4E59-8092-E73701296F5B}"/>
            </c:ext>
          </c:extLst>
        </c:ser>
        <c:ser>
          <c:idx val="3"/>
          <c:order val="3"/>
          <c:tx>
            <c:strRef>
              <c:f>DQ20_1!$G$1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DQ20_1!$B$2:$C$3</c:f>
              <c:multiLvlStrCache>
                <c:ptCount val="2"/>
                <c:lvl>
                  <c:pt idx="0">
                    <c:v>After the school day</c:v>
                  </c:pt>
                  <c:pt idx="1">
                    <c:v>Before the school day</c:v>
                  </c:pt>
                </c:lvl>
                <c:lvl>
                  <c:pt idx="0">
                    <c:v>b.</c:v>
                  </c:pt>
                  <c:pt idx="1">
                    <c:v>a.</c:v>
                  </c:pt>
                </c:lvl>
              </c:multiLvlStrCache>
            </c:multiLvlStrRef>
          </c:cat>
          <c:val>
            <c:numRef>
              <c:f>DQ20_1!$G$2:$G$3</c:f>
              <c:numCache>
                <c:formatCode>General</c:formatCode>
                <c:ptCount val="2"/>
                <c:pt idx="0">
                  <c:v>83.5</c:v>
                </c:pt>
                <c:pt idx="1">
                  <c:v>32.299999999999997</c:v>
                </c:pt>
              </c:numCache>
            </c:numRef>
          </c:val>
          <c:extLst>
            <c:ext xmlns:c16="http://schemas.microsoft.com/office/drawing/2014/chart" uri="{C3380CC4-5D6E-409C-BE32-E72D297353CC}">
              <c16:uniqueId val="{00000005-2820-4E59-8092-E73701296F5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DQ21_1!$D$2:$D$4</c:f>
              <c:numCache>
                <c:formatCode>General</c:formatCode>
                <c:ptCount val="3"/>
                <c:pt idx="0">
                  <c:v>18.3</c:v>
                </c:pt>
                <c:pt idx="1">
                  <c:v>28.5</c:v>
                </c:pt>
                <c:pt idx="2">
                  <c:v>67.900000000000006</c:v>
                </c:pt>
              </c:numCache>
            </c:numRef>
          </c:val>
          <c:extLst>
            <c:ext xmlns:c16="http://schemas.microsoft.com/office/drawing/2014/chart" uri="{C3380CC4-5D6E-409C-BE32-E72D297353CC}">
              <c16:uniqueId val="{00000000-C2C8-4112-A6BA-66F97EAF113E}"/>
            </c:ext>
          </c:extLst>
        </c:ser>
        <c:ser>
          <c:idx val="1"/>
          <c:order val="1"/>
          <c:tx>
            <c:strRef>
              <c:f>DQ21_1!$E$1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2C8-4112-A6BA-66F97EAF113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2C8-4112-A6BA-66F97EAF113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2C8-4112-A6BA-66F97EAF113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C2C8-4112-A6BA-66F97EAF113E}"/>
            </c:ext>
          </c:extLst>
        </c:ser>
        <c:ser>
          <c:idx val="2"/>
          <c:order val="2"/>
          <c:tx>
            <c:strRef>
              <c:f>DQ21_1!$F$1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DQ21_1!$F$2:$F$4</c:f>
              <c:numCache>
                <c:formatCode>General</c:formatCode>
                <c:ptCount val="3"/>
                <c:pt idx="0">
                  <c:v>19.5</c:v>
                </c:pt>
                <c:pt idx="1">
                  <c:v>30.2</c:v>
                </c:pt>
                <c:pt idx="2">
                  <c:v>69.900000000000006</c:v>
                </c:pt>
              </c:numCache>
            </c:numRef>
          </c:val>
          <c:extLst>
            <c:ext xmlns:c16="http://schemas.microsoft.com/office/drawing/2014/chart" uri="{C3380CC4-5D6E-409C-BE32-E72D297353CC}">
              <c16:uniqueId val="{00000005-C2C8-4112-A6BA-66F97EAF113E}"/>
            </c:ext>
          </c:extLst>
        </c:ser>
        <c:ser>
          <c:idx val="3"/>
          <c:order val="3"/>
          <c:tx>
            <c:strRef>
              <c:f>DQ21_1!$G$1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DQ21_1!$B$2:$C$4</c:f>
              <c:multiLvlStrCache>
                <c:ptCount val="3"/>
                <c:lvl>
                  <c:pt idx="0">
                    <c:v>Gardens (e.g., herb or vegetable plots)</c:v>
                  </c:pt>
                  <c:pt idx="1">
                    <c:v>Kitchen facilities and equipment</c:v>
                  </c:pt>
                  <c:pt idx="2">
                    <c:v>Physical activity or sports facilities</c:v>
                  </c:pt>
                </c:lvl>
                <c:lvl>
                  <c:pt idx="0">
                    <c:v>c.</c:v>
                  </c:pt>
                  <c:pt idx="1">
                    <c:v>b.</c:v>
                  </c:pt>
                  <c:pt idx="2">
                    <c:v>a.</c:v>
                  </c:pt>
                </c:lvl>
              </c:multiLvlStrCache>
            </c:multiLvlStrRef>
          </c:cat>
          <c:val>
            <c:numRef>
              <c:f>DQ21_1!$G$2:$G$4</c:f>
              <c:numCache>
                <c:formatCode>General</c:formatCode>
                <c:ptCount val="3"/>
                <c:pt idx="0">
                  <c:v>16.5</c:v>
                </c:pt>
                <c:pt idx="1">
                  <c:v>25.8</c:v>
                </c:pt>
                <c:pt idx="2">
                  <c:v>64.900000000000006</c:v>
                </c:pt>
              </c:numCache>
            </c:numRef>
          </c:val>
          <c:extLst>
            <c:ext xmlns:c16="http://schemas.microsoft.com/office/drawing/2014/chart" uri="{C3380CC4-5D6E-409C-BE32-E72D297353CC}">
              <c16:uniqueId val="{00000006-C2C8-4112-A6BA-66F97EAF113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DQ22_1!$D$2</c:f>
              <c:numCache>
                <c:formatCode>General</c:formatCode>
                <c:ptCount val="1"/>
                <c:pt idx="0">
                  <c:v>16.7</c:v>
                </c:pt>
              </c:numCache>
            </c:numRef>
          </c:val>
          <c:extLst>
            <c:ext xmlns:c16="http://schemas.microsoft.com/office/drawing/2014/chart" uri="{C3380CC4-5D6E-409C-BE32-E72D297353CC}">
              <c16:uniqueId val="{00000000-CB68-46DE-B34E-D67F84E2194A}"/>
            </c:ext>
          </c:extLst>
        </c:ser>
        <c:ser>
          <c:idx val="1"/>
          <c:order val="1"/>
          <c:tx>
            <c:strRef>
              <c:f>DQ22_1!$E$1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B68-46DE-B34E-D67F84E2194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DQ22_1!$E$2</c:f>
              <c:numCache>
                <c:formatCode>General</c:formatCode>
                <c:ptCount val="1"/>
                <c:pt idx="0">
                  <c:v>8.9999999999999998E-4</c:v>
                </c:pt>
              </c:numCache>
            </c:numRef>
          </c:val>
          <c:extLst>
            <c:ext xmlns:c16="http://schemas.microsoft.com/office/drawing/2014/chart" uri="{C3380CC4-5D6E-409C-BE32-E72D297353CC}">
              <c16:uniqueId val="{00000002-CB68-46DE-B34E-D67F84E2194A}"/>
            </c:ext>
          </c:extLst>
        </c:ser>
        <c:ser>
          <c:idx val="2"/>
          <c:order val="2"/>
          <c:tx>
            <c:strRef>
              <c:f>DQ22_1!$F$1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DQ22_1!$F$2</c:f>
              <c:numCache>
                <c:formatCode>General</c:formatCode>
                <c:ptCount val="1"/>
                <c:pt idx="0">
                  <c:v>16.100000000000001</c:v>
                </c:pt>
              </c:numCache>
            </c:numRef>
          </c:val>
          <c:extLst>
            <c:ext xmlns:c16="http://schemas.microsoft.com/office/drawing/2014/chart" uri="{C3380CC4-5D6E-409C-BE32-E72D297353CC}">
              <c16:uniqueId val="{00000003-CB68-46DE-B34E-D67F84E2194A}"/>
            </c:ext>
          </c:extLst>
        </c:ser>
        <c:ser>
          <c:idx val="3"/>
          <c:order val="3"/>
          <c:tx>
            <c:strRef>
              <c:f>DQ22_1!$G$1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DQ22_1!$G$2</c:f>
              <c:numCache>
                <c:formatCode>General</c:formatCode>
                <c:ptCount val="1"/>
                <c:pt idx="0">
                  <c:v>17.7</c:v>
                </c:pt>
              </c:numCache>
            </c:numRef>
          </c:val>
          <c:extLst>
            <c:ext xmlns:c16="http://schemas.microsoft.com/office/drawing/2014/chart" uri="{C3380CC4-5D6E-409C-BE32-E72D297353CC}">
              <c16:uniqueId val="{00000004-CB68-46DE-B34E-D67F84E2194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DQ23_1!$D$2</c:f>
              <c:numCache>
                <c:formatCode>General</c:formatCode>
                <c:ptCount val="1"/>
                <c:pt idx="0">
                  <c:v>54.7</c:v>
                </c:pt>
              </c:numCache>
            </c:numRef>
          </c:val>
          <c:extLst>
            <c:ext xmlns:c16="http://schemas.microsoft.com/office/drawing/2014/chart" uri="{C3380CC4-5D6E-409C-BE32-E72D297353CC}">
              <c16:uniqueId val="{00000000-F73E-457B-9541-F579F17052D6}"/>
            </c:ext>
          </c:extLst>
        </c:ser>
        <c:ser>
          <c:idx val="1"/>
          <c:order val="1"/>
          <c:tx>
            <c:strRef>
              <c:f>DQ23_1!$E$1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73E-457B-9541-F579F17052D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DQ23_1!$E$2</c:f>
              <c:numCache>
                <c:formatCode>General</c:formatCode>
                <c:ptCount val="1"/>
                <c:pt idx="0">
                  <c:v>8.9999999999999998E-4</c:v>
                </c:pt>
              </c:numCache>
            </c:numRef>
          </c:val>
          <c:extLst>
            <c:ext xmlns:c16="http://schemas.microsoft.com/office/drawing/2014/chart" uri="{C3380CC4-5D6E-409C-BE32-E72D297353CC}">
              <c16:uniqueId val="{00000002-F73E-457B-9541-F579F17052D6}"/>
            </c:ext>
          </c:extLst>
        </c:ser>
        <c:ser>
          <c:idx val="2"/>
          <c:order val="2"/>
          <c:tx>
            <c:strRef>
              <c:f>DQ23_1!$F$1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DQ23_1!$F$2</c:f>
              <c:numCache>
                <c:formatCode>General</c:formatCode>
                <c:ptCount val="1"/>
                <c:pt idx="0">
                  <c:v>57</c:v>
                </c:pt>
              </c:numCache>
            </c:numRef>
          </c:val>
          <c:extLst>
            <c:ext xmlns:c16="http://schemas.microsoft.com/office/drawing/2014/chart" uri="{C3380CC4-5D6E-409C-BE32-E72D297353CC}">
              <c16:uniqueId val="{00000003-F73E-457B-9541-F579F17052D6}"/>
            </c:ext>
          </c:extLst>
        </c:ser>
        <c:ser>
          <c:idx val="3"/>
          <c:order val="3"/>
          <c:tx>
            <c:strRef>
              <c:f>DQ23_1!$G$1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DQ23_1!$G$2</c:f>
              <c:numCache>
                <c:formatCode>General</c:formatCode>
                <c:ptCount val="1"/>
                <c:pt idx="0">
                  <c:v>51</c:v>
                </c:pt>
              </c:numCache>
            </c:numRef>
          </c:val>
          <c:extLst>
            <c:ext xmlns:c16="http://schemas.microsoft.com/office/drawing/2014/chart" uri="{C3380CC4-5D6E-409C-BE32-E72D297353CC}">
              <c16:uniqueId val="{00000004-F73E-457B-9541-F579F17052D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DQ24_1!$D$2</c:f>
              <c:numCache>
                <c:formatCode>General</c:formatCode>
                <c:ptCount val="1"/>
                <c:pt idx="0">
                  <c:v>95.9</c:v>
                </c:pt>
              </c:numCache>
            </c:numRef>
          </c:val>
          <c:extLst>
            <c:ext xmlns:c16="http://schemas.microsoft.com/office/drawing/2014/chart" uri="{C3380CC4-5D6E-409C-BE32-E72D297353CC}">
              <c16:uniqueId val="{00000000-B0BD-4E42-B812-7F18DB99D764}"/>
            </c:ext>
          </c:extLst>
        </c:ser>
        <c:ser>
          <c:idx val="1"/>
          <c:order val="1"/>
          <c:tx>
            <c:strRef>
              <c:f>DQ24_1!$E$1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0BD-4E42-B812-7F18DB99D76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DQ24_1!$E$2</c:f>
              <c:numCache>
                <c:formatCode>General</c:formatCode>
                <c:ptCount val="1"/>
                <c:pt idx="0">
                  <c:v>8.9999999999999998E-4</c:v>
                </c:pt>
              </c:numCache>
            </c:numRef>
          </c:val>
          <c:extLst>
            <c:ext xmlns:c16="http://schemas.microsoft.com/office/drawing/2014/chart" uri="{C3380CC4-5D6E-409C-BE32-E72D297353CC}">
              <c16:uniqueId val="{00000002-B0BD-4E42-B812-7F18DB99D764}"/>
            </c:ext>
          </c:extLst>
        </c:ser>
        <c:ser>
          <c:idx val="2"/>
          <c:order val="2"/>
          <c:tx>
            <c:strRef>
              <c:f>DQ24_1!$F$1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DQ24_1!$F$2</c:f>
              <c:numCache>
                <c:formatCode>General</c:formatCode>
                <c:ptCount val="1"/>
                <c:pt idx="0">
                  <c:v>95.3</c:v>
                </c:pt>
              </c:numCache>
            </c:numRef>
          </c:val>
          <c:extLst>
            <c:ext xmlns:c16="http://schemas.microsoft.com/office/drawing/2014/chart" uri="{C3380CC4-5D6E-409C-BE32-E72D297353CC}">
              <c16:uniqueId val="{00000003-B0BD-4E42-B812-7F18DB99D764}"/>
            </c:ext>
          </c:extLst>
        </c:ser>
        <c:ser>
          <c:idx val="3"/>
          <c:order val="3"/>
          <c:tx>
            <c:strRef>
              <c:f>DQ24_1!$G$1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DQ24_1!$G$2</c:f>
              <c:numCache>
                <c:formatCode>General</c:formatCode>
                <c:ptCount val="1"/>
                <c:pt idx="0">
                  <c:v>96.9</c:v>
                </c:pt>
              </c:numCache>
            </c:numRef>
          </c:val>
          <c:extLst>
            <c:ext xmlns:c16="http://schemas.microsoft.com/office/drawing/2014/chart" uri="{C3380CC4-5D6E-409C-BE32-E72D297353CC}">
              <c16:uniqueId val="{00000004-B0BD-4E42-B812-7F18DB99D76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DQ02_1!$D$2:$D$5</c:f>
              <c:numCache>
                <c:formatCode>General</c:formatCode>
                <c:ptCount val="4"/>
                <c:pt idx="0">
                  <c:v>71.900000000000006</c:v>
                </c:pt>
                <c:pt idx="1">
                  <c:v>80</c:v>
                </c:pt>
                <c:pt idx="2">
                  <c:v>58</c:v>
                </c:pt>
                <c:pt idx="3">
                  <c:v>86.9</c:v>
                </c:pt>
              </c:numCache>
            </c:numRef>
          </c:val>
          <c:extLst>
            <c:ext xmlns:c16="http://schemas.microsoft.com/office/drawing/2014/chart" uri="{C3380CC4-5D6E-409C-BE32-E72D297353CC}">
              <c16:uniqueId val="{00000000-A4AF-4E56-9018-107E99A088B1}"/>
            </c:ext>
          </c:extLst>
        </c:ser>
        <c:ser>
          <c:idx val="1"/>
          <c:order val="1"/>
          <c:tx>
            <c:strRef>
              <c:f>DQ02_1!$E$1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4AF-4E56-9018-107E99A088B1}"/>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4AF-4E56-9018-107E99A088B1}"/>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4AF-4E56-9018-107E99A088B1}"/>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4AF-4E56-9018-107E99A088B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A4AF-4E56-9018-107E99A088B1}"/>
            </c:ext>
          </c:extLst>
        </c:ser>
        <c:ser>
          <c:idx val="2"/>
          <c:order val="2"/>
          <c:tx>
            <c:strRef>
              <c:f>DQ02_1!$F$1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DQ02_1!$F$2:$F$5</c:f>
              <c:numCache>
                <c:formatCode>General</c:formatCode>
                <c:ptCount val="4"/>
                <c:pt idx="0">
                  <c:v>75</c:v>
                </c:pt>
                <c:pt idx="1">
                  <c:v>82.4</c:v>
                </c:pt>
                <c:pt idx="2">
                  <c:v>57.4</c:v>
                </c:pt>
                <c:pt idx="3">
                  <c:v>89.2</c:v>
                </c:pt>
              </c:numCache>
            </c:numRef>
          </c:val>
          <c:extLst>
            <c:ext xmlns:c16="http://schemas.microsoft.com/office/drawing/2014/chart" uri="{C3380CC4-5D6E-409C-BE32-E72D297353CC}">
              <c16:uniqueId val="{00000006-A4AF-4E56-9018-107E99A088B1}"/>
            </c:ext>
          </c:extLst>
        </c:ser>
        <c:ser>
          <c:idx val="3"/>
          <c:order val="3"/>
          <c:tx>
            <c:strRef>
              <c:f>DQ02_1!$G$1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DQ02_1!$G$2:$G$5</c:f>
              <c:numCache>
                <c:formatCode>General</c:formatCode>
                <c:ptCount val="4"/>
                <c:pt idx="0">
                  <c:v>67</c:v>
                </c:pt>
                <c:pt idx="1">
                  <c:v>76.3</c:v>
                </c:pt>
                <c:pt idx="2">
                  <c:v>58.8</c:v>
                </c:pt>
                <c:pt idx="3">
                  <c:v>83.5</c:v>
                </c:pt>
              </c:numCache>
            </c:numRef>
          </c:val>
          <c:extLst>
            <c:ext xmlns:c16="http://schemas.microsoft.com/office/drawing/2014/chart" uri="{C3380CC4-5D6E-409C-BE32-E72D297353CC}">
              <c16:uniqueId val="{00000007-A4AF-4E56-9018-107E99A088B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DQ25A_1!$D$2:$D$6</c:f>
              <c:numCache>
                <c:formatCode>General</c:formatCode>
                <c:ptCount val="5"/>
                <c:pt idx="0">
                  <c:v>94.7</c:v>
                </c:pt>
                <c:pt idx="1">
                  <c:v>93.5</c:v>
                </c:pt>
                <c:pt idx="2">
                  <c:v>94.3</c:v>
                </c:pt>
                <c:pt idx="3">
                  <c:v>95.5</c:v>
                </c:pt>
                <c:pt idx="4">
                  <c:v>95.5</c:v>
                </c:pt>
              </c:numCache>
            </c:numRef>
          </c:val>
          <c:extLst>
            <c:ext xmlns:c16="http://schemas.microsoft.com/office/drawing/2014/chart" uri="{C3380CC4-5D6E-409C-BE32-E72D297353CC}">
              <c16:uniqueId val="{00000000-0586-45DF-9D77-A645E01AB4B5}"/>
            </c:ext>
          </c:extLst>
        </c:ser>
        <c:ser>
          <c:idx val="1"/>
          <c:order val="1"/>
          <c:tx>
            <c:strRef>
              <c:f>DQ25A_1!$E$1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586-45DF-9D77-A645E01AB4B5}"/>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586-45DF-9D77-A645E01AB4B5}"/>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86-45DF-9D77-A645E01AB4B5}"/>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586-45DF-9D77-A645E01AB4B5}"/>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586-45DF-9D77-A645E01AB4B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0586-45DF-9D77-A645E01AB4B5}"/>
            </c:ext>
          </c:extLst>
        </c:ser>
        <c:ser>
          <c:idx val="2"/>
          <c:order val="2"/>
          <c:tx>
            <c:strRef>
              <c:f>DQ25A_1!$F$1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DQ25A_1!$F$2:$F$6</c:f>
              <c:numCache>
                <c:formatCode>General</c:formatCode>
                <c:ptCount val="5"/>
                <c:pt idx="0">
                  <c:v>93.9</c:v>
                </c:pt>
                <c:pt idx="1">
                  <c:v>92.6</c:v>
                </c:pt>
                <c:pt idx="2">
                  <c:v>93.3</c:v>
                </c:pt>
                <c:pt idx="3">
                  <c:v>94.6</c:v>
                </c:pt>
                <c:pt idx="4">
                  <c:v>94.6</c:v>
                </c:pt>
              </c:numCache>
            </c:numRef>
          </c:val>
          <c:extLst>
            <c:ext xmlns:c16="http://schemas.microsoft.com/office/drawing/2014/chart" uri="{C3380CC4-5D6E-409C-BE32-E72D297353CC}">
              <c16:uniqueId val="{00000007-0586-45DF-9D77-A645E01AB4B5}"/>
            </c:ext>
          </c:extLst>
        </c:ser>
        <c:ser>
          <c:idx val="3"/>
          <c:order val="3"/>
          <c:tx>
            <c:strRef>
              <c:f>DQ25A_1!$G$1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DQ25A_1!$B$2:$C$6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DQ25A_1!$G$2:$G$6</c:f>
              <c:numCache>
                <c:formatCode>General</c:formatCode>
                <c:ptCount val="5"/>
                <c:pt idx="0">
                  <c:v>95.9</c:v>
                </c:pt>
                <c:pt idx="1">
                  <c:v>94.8</c:v>
                </c:pt>
                <c:pt idx="2">
                  <c:v>95.9</c:v>
                </c:pt>
                <c:pt idx="3">
                  <c:v>96.9</c:v>
                </c:pt>
                <c:pt idx="4">
                  <c:v>96.9</c:v>
                </c:pt>
              </c:numCache>
            </c:numRef>
          </c:val>
          <c:extLst>
            <c:ext xmlns:c16="http://schemas.microsoft.com/office/drawing/2014/chart" uri="{C3380CC4-5D6E-409C-BE32-E72D297353CC}">
              <c16:uniqueId val="{00000008-0586-45DF-9D77-A645E01AB4B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DQ25B_1!$D$2:$D$6</c:f>
              <c:numCache>
                <c:formatCode>General</c:formatCode>
                <c:ptCount val="5"/>
                <c:pt idx="0">
                  <c:v>94.6</c:v>
                </c:pt>
                <c:pt idx="1">
                  <c:v>93.4</c:v>
                </c:pt>
                <c:pt idx="2">
                  <c:v>94.2</c:v>
                </c:pt>
                <c:pt idx="3">
                  <c:v>95.5</c:v>
                </c:pt>
                <c:pt idx="4">
                  <c:v>95.4</c:v>
                </c:pt>
              </c:numCache>
            </c:numRef>
          </c:val>
          <c:extLst>
            <c:ext xmlns:c16="http://schemas.microsoft.com/office/drawing/2014/chart" uri="{C3380CC4-5D6E-409C-BE32-E72D297353CC}">
              <c16:uniqueId val="{00000000-94FC-4487-9CDA-214C0F724F52}"/>
            </c:ext>
          </c:extLst>
        </c:ser>
        <c:ser>
          <c:idx val="1"/>
          <c:order val="1"/>
          <c:tx>
            <c:strRef>
              <c:f>DQ25B_1!$E$1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4FC-4487-9CDA-214C0F724F5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4FC-4487-9CDA-214C0F724F5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4FC-4487-9CDA-214C0F724F5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4FC-4487-9CDA-214C0F724F52}"/>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4FC-4487-9CDA-214C0F724F5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94FC-4487-9CDA-214C0F724F52}"/>
            </c:ext>
          </c:extLst>
        </c:ser>
        <c:ser>
          <c:idx val="2"/>
          <c:order val="2"/>
          <c:tx>
            <c:strRef>
              <c:f>DQ25B_1!$F$1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DQ25B_1!$F$2:$F$6</c:f>
              <c:numCache>
                <c:formatCode>General</c:formatCode>
                <c:ptCount val="5"/>
                <c:pt idx="0">
                  <c:v>93.9</c:v>
                </c:pt>
                <c:pt idx="1">
                  <c:v>92.6</c:v>
                </c:pt>
                <c:pt idx="2">
                  <c:v>93.3</c:v>
                </c:pt>
                <c:pt idx="3">
                  <c:v>94.6</c:v>
                </c:pt>
                <c:pt idx="4">
                  <c:v>94.5</c:v>
                </c:pt>
              </c:numCache>
            </c:numRef>
          </c:val>
          <c:extLst>
            <c:ext xmlns:c16="http://schemas.microsoft.com/office/drawing/2014/chart" uri="{C3380CC4-5D6E-409C-BE32-E72D297353CC}">
              <c16:uniqueId val="{00000007-94FC-4487-9CDA-214C0F724F52}"/>
            </c:ext>
          </c:extLst>
        </c:ser>
        <c:ser>
          <c:idx val="3"/>
          <c:order val="3"/>
          <c:tx>
            <c:strRef>
              <c:f>DQ25B_1!$G$1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DQ25B_1!$B$2:$C$6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DQ25B_1!$G$2:$G$6</c:f>
              <c:numCache>
                <c:formatCode>General</c:formatCode>
                <c:ptCount val="5"/>
                <c:pt idx="0">
                  <c:v>95.8</c:v>
                </c:pt>
                <c:pt idx="1">
                  <c:v>94.7</c:v>
                </c:pt>
                <c:pt idx="2">
                  <c:v>95.8</c:v>
                </c:pt>
                <c:pt idx="3">
                  <c:v>96.8</c:v>
                </c:pt>
                <c:pt idx="4">
                  <c:v>96.8</c:v>
                </c:pt>
              </c:numCache>
            </c:numRef>
          </c:val>
          <c:extLst>
            <c:ext xmlns:c16="http://schemas.microsoft.com/office/drawing/2014/chart" uri="{C3380CC4-5D6E-409C-BE32-E72D297353CC}">
              <c16:uniqueId val="{00000008-94FC-4487-9CDA-214C0F724F5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DQ25C_1!$D$1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DQ25C_1!$D$2:$D$6</c:f>
              <c:numCache>
                <c:formatCode>General</c:formatCode>
                <c:ptCount val="5"/>
                <c:pt idx="0">
                  <c:v>94.6</c:v>
                </c:pt>
                <c:pt idx="1">
                  <c:v>93.4</c:v>
                </c:pt>
                <c:pt idx="2">
                  <c:v>94.2</c:v>
                </c:pt>
                <c:pt idx="3">
                  <c:v>94.6</c:v>
                </c:pt>
                <c:pt idx="4">
                  <c:v>95.4</c:v>
                </c:pt>
              </c:numCache>
            </c:numRef>
          </c:val>
          <c:extLst>
            <c:ext xmlns:c16="http://schemas.microsoft.com/office/drawing/2014/chart" uri="{C3380CC4-5D6E-409C-BE32-E72D297353CC}">
              <c16:uniqueId val="{00000000-3A98-4BAB-B53C-4E58E7E65C7C}"/>
            </c:ext>
          </c:extLst>
        </c:ser>
        <c:ser>
          <c:idx val="1"/>
          <c:order val="1"/>
          <c:tx>
            <c:strRef>
              <c:f>DQ25C_1!$E$1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A98-4BAB-B53C-4E58E7E65C7C}"/>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A98-4BAB-B53C-4E58E7E65C7C}"/>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A98-4BAB-B53C-4E58E7E65C7C}"/>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A98-4BAB-B53C-4E58E7E65C7C}"/>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A98-4BAB-B53C-4E58E7E65C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3A98-4BAB-B53C-4E58E7E65C7C}"/>
            </c:ext>
          </c:extLst>
        </c:ser>
        <c:ser>
          <c:idx val="2"/>
          <c:order val="2"/>
          <c:tx>
            <c:strRef>
              <c:f>DQ25C_1!$F$1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DQ25C_1!$F$2:$F$6</c:f>
              <c:numCache>
                <c:formatCode>General</c:formatCode>
                <c:ptCount val="5"/>
                <c:pt idx="0">
                  <c:v>93.9</c:v>
                </c:pt>
                <c:pt idx="1">
                  <c:v>92.5</c:v>
                </c:pt>
                <c:pt idx="2">
                  <c:v>93.2</c:v>
                </c:pt>
                <c:pt idx="3">
                  <c:v>93.9</c:v>
                </c:pt>
                <c:pt idx="4">
                  <c:v>94.6</c:v>
                </c:pt>
              </c:numCache>
            </c:numRef>
          </c:val>
          <c:extLst>
            <c:ext xmlns:c16="http://schemas.microsoft.com/office/drawing/2014/chart" uri="{C3380CC4-5D6E-409C-BE32-E72D297353CC}">
              <c16:uniqueId val="{00000007-3A98-4BAB-B53C-4E58E7E65C7C}"/>
            </c:ext>
          </c:extLst>
        </c:ser>
        <c:ser>
          <c:idx val="3"/>
          <c:order val="3"/>
          <c:tx>
            <c:strRef>
              <c:f>DQ25C_1!$G$1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DQ25C_1!$B$2:$C$6</c:f>
              <c:multiLvlStrCache>
                <c:ptCount val="5"/>
                <c:lvl>
                  <c:pt idx="0">
                    <c:v>Electronic vapor products (e.g., e-cigarettes, vapes, vape pens, e-hookahs, mods, or brands such as JUUL)</c:v>
                  </c:pt>
                  <c:pt idx="1">
                    <c:v>Pipes</c:v>
                  </c:pt>
                  <c:pt idx="2">
                    <c:v>Cigars</c:v>
                  </c:pt>
                  <c:pt idx="3">
                    <c:v>Smokeless tobacco (e.g., chewing tobacco, snuff, dip, snus, dissolvable tobacco)</c:v>
                  </c:pt>
                  <c:pt idx="4">
                    <c:v>Cigarettes</c:v>
                  </c:pt>
                </c:lvl>
                <c:lvl>
                  <c:pt idx="0">
                    <c:v>e.</c:v>
                  </c:pt>
                  <c:pt idx="1">
                    <c:v>d.</c:v>
                  </c:pt>
                  <c:pt idx="2">
                    <c:v>c.</c:v>
                  </c:pt>
                  <c:pt idx="3">
                    <c:v>b.</c:v>
                  </c:pt>
                  <c:pt idx="4">
                    <c:v>a.</c:v>
                  </c:pt>
                </c:lvl>
              </c:multiLvlStrCache>
            </c:multiLvlStrRef>
          </c:cat>
          <c:val>
            <c:numRef>
              <c:f>DQ25C_1!$G$2:$G$6</c:f>
              <c:numCache>
                <c:formatCode>General</c:formatCode>
                <c:ptCount val="5"/>
                <c:pt idx="0">
                  <c:v>95.7</c:v>
                </c:pt>
                <c:pt idx="1">
                  <c:v>94.7</c:v>
                </c:pt>
                <c:pt idx="2">
                  <c:v>95.7</c:v>
                </c:pt>
                <c:pt idx="3">
                  <c:v>95.7</c:v>
                </c:pt>
                <c:pt idx="4">
                  <c:v>96.8</c:v>
                </c:pt>
              </c:numCache>
            </c:numRef>
          </c:val>
          <c:extLst>
            <c:ext xmlns:c16="http://schemas.microsoft.com/office/drawing/2014/chart" uri="{C3380CC4-5D6E-409C-BE32-E72D297353CC}">
              <c16:uniqueId val="{00000008-3A98-4BAB-B53C-4E58E7E65C7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DQ26A_1!$D$2:$D$3</c:f>
              <c:numCache>
                <c:formatCode>General</c:formatCode>
                <c:ptCount val="2"/>
                <c:pt idx="0">
                  <c:v>88.1</c:v>
                </c:pt>
                <c:pt idx="1">
                  <c:v>93.9</c:v>
                </c:pt>
              </c:numCache>
            </c:numRef>
          </c:val>
          <c:extLst>
            <c:ext xmlns:c16="http://schemas.microsoft.com/office/drawing/2014/chart" uri="{C3380CC4-5D6E-409C-BE32-E72D297353CC}">
              <c16:uniqueId val="{00000000-6F31-418F-810D-7F34DAE2C7D1}"/>
            </c:ext>
          </c:extLst>
        </c:ser>
        <c:ser>
          <c:idx val="1"/>
          <c:order val="1"/>
          <c:tx>
            <c:strRef>
              <c:f>DQ26A_1!$E$1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F31-418F-810D-7F34DAE2C7D1}"/>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F31-418F-810D-7F34DAE2C7D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6F31-418F-810D-7F34DAE2C7D1}"/>
            </c:ext>
          </c:extLst>
        </c:ser>
        <c:ser>
          <c:idx val="2"/>
          <c:order val="2"/>
          <c:tx>
            <c:strRef>
              <c:f>DQ26A_1!$F$1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DQ26A_1!$F$2:$F$3</c:f>
              <c:numCache>
                <c:formatCode>General</c:formatCode>
                <c:ptCount val="2"/>
                <c:pt idx="0">
                  <c:v>87</c:v>
                </c:pt>
                <c:pt idx="1">
                  <c:v>92.6</c:v>
                </c:pt>
              </c:numCache>
            </c:numRef>
          </c:val>
          <c:extLst>
            <c:ext xmlns:c16="http://schemas.microsoft.com/office/drawing/2014/chart" uri="{C3380CC4-5D6E-409C-BE32-E72D297353CC}">
              <c16:uniqueId val="{00000004-6F31-418F-810D-7F34DAE2C7D1}"/>
            </c:ext>
          </c:extLst>
        </c:ser>
        <c:ser>
          <c:idx val="3"/>
          <c:order val="3"/>
          <c:tx>
            <c:strRef>
              <c:f>DQ26A_1!$G$1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DQ26A_1!$B$2:$C$3</c:f>
              <c:multiLvlStrCache>
                <c:ptCount val="2"/>
                <c:lvl>
                  <c:pt idx="0">
                    <c:v>During non-school hours</c:v>
                  </c:pt>
                  <c:pt idx="1">
                    <c:v>During school hours</c:v>
                  </c:pt>
                </c:lvl>
                <c:lvl>
                  <c:pt idx="0">
                    <c:v>b.</c:v>
                  </c:pt>
                  <c:pt idx="1">
                    <c:v>a.</c:v>
                  </c:pt>
                </c:lvl>
              </c:multiLvlStrCache>
            </c:multiLvlStrRef>
          </c:cat>
          <c:val>
            <c:numRef>
              <c:f>DQ26A_1!$G$2:$G$3</c:f>
              <c:numCache>
                <c:formatCode>General</c:formatCode>
                <c:ptCount val="2"/>
                <c:pt idx="0">
                  <c:v>89.7</c:v>
                </c:pt>
                <c:pt idx="1">
                  <c:v>95.9</c:v>
                </c:pt>
              </c:numCache>
            </c:numRef>
          </c:val>
          <c:extLst>
            <c:ext xmlns:c16="http://schemas.microsoft.com/office/drawing/2014/chart" uri="{C3380CC4-5D6E-409C-BE32-E72D297353CC}">
              <c16:uniqueId val="{00000005-6F31-418F-810D-7F34DAE2C7D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DQ26B_1!$D$2:$D$3</c:f>
              <c:numCache>
                <c:formatCode>General</c:formatCode>
                <c:ptCount val="2"/>
                <c:pt idx="0">
                  <c:v>84.3</c:v>
                </c:pt>
                <c:pt idx="1">
                  <c:v>93</c:v>
                </c:pt>
              </c:numCache>
            </c:numRef>
          </c:val>
          <c:extLst>
            <c:ext xmlns:c16="http://schemas.microsoft.com/office/drawing/2014/chart" uri="{C3380CC4-5D6E-409C-BE32-E72D297353CC}">
              <c16:uniqueId val="{00000000-526D-46CE-8B67-5929CC2AD1C2}"/>
            </c:ext>
          </c:extLst>
        </c:ser>
        <c:ser>
          <c:idx val="1"/>
          <c:order val="1"/>
          <c:tx>
            <c:strRef>
              <c:f>DQ26B_1!$E$1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26D-46CE-8B67-5929CC2AD1C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26D-46CE-8B67-5929CC2AD1C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526D-46CE-8B67-5929CC2AD1C2}"/>
            </c:ext>
          </c:extLst>
        </c:ser>
        <c:ser>
          <c:idx val="2"/>
          <c:order val="2"/>
          <c:tx>
            <c:strRef>
              <c:f>DQ26B_1!$F$1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DQ26B_1!$F$2:$F$3</c:f>
              <c:numCache>
                <c:formatCode>General</c:formatCode>
                <c:ptCount val="2"/>
                <c:pt idx="0">
                  <c:v>82.2</c:v>
                </c:pt>
                <c:pt idx="1">
                  <c:v>92.5</c:v>
                </c:pt>
              </c:numCache>
            </c:numRef>
          </c:val>
          <c:extLst>
            <c:ext xmlns:c16="http://schemas.microsoft.com/office/drawing/2014/chart" uri="{C3380CC4-5D6E-409C-BE32-E72D297353CC}">
              <c16:uniqueId val="{00000004-526D-46CE-8B67-5929CC2AD1C2}"/>
            </c:ext>
          </c:extLst>
        </c:ser>
        <c:ser>
          <c:idx val="3"/>
          <c:order val="3"/>
          <c:tx>
            <c:strRef>
              <c:f>DQ26B_1!$G$1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DQ26B_1!$B$2:$C$3</c:f>
              <c:multiLvlStrCache>
                <c:ptCount val="2"/>
                <c:lvl>
                  <c:pt idx="0">
                    <c:v>During non-school hours</c:v>
                  </c:pt>
                  <c:pt idx="1">
                    <c:v>During school hours</c:v>
                  </c:pt>
                </c:lvl>
                <c:lvl>
                  <c:pt idx="0">
                    <c:v>b.</c:v>
                  </c:pt>
                  <c:pt idx="1">
                    <c:v>a.</c:v>
                  </c:pt>
                </c:lvl>
              </c:multiLvlStrCache>
            </c:multiLvlStrRef>
          </c:cat>
          <c:val>
            <c:numRef>
              <c:f>DQ26B_1!$G$2:$G$3</c:f>
              <c:numCache>
                <c:formatCode>General</c:formatCode>
                <c:ptCount val="2"/>
                <c:pt idx="0">
                  <c:v>87.5</c:v>
                </c:pt>
                <c:pt idx="1">
                  <c:v>93.8</c:v>
                </c:pt>
              </c:numCache>
            </c:numRef>
          </c:val>
          <c:extLst>
            <c:ext xmlns:c16="http://schemas.microsoft.com/office/drawing/2014/chart" uri="{C3380CC4-5D6E-409C-BE32-E72D297353CC}">
              <c16:uniqueId val="{00000005-526D-46CE-8B67-5929CC2AD1C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DQ26C_1!$D$1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DQ26C_1!$D$2:$D$3</c:f>
              <c:numCache>
                <c:formatCode>General</c:formatCode>
                <c:ptCount val="2"/>
                <c:pt idx="0">
                  <c:v>84.6</c:v>
                </c:pt>
                <c:pt idx="1">
                  <c:v>92.2</c:v>
                </c:pt>
              </c:numCache>
            </c:numRef>
          </c:val>
          <c:extLst>
            <c:ext xmlns:c16="http://schemas.microsoft.com/office/drawing/2014/chart" uri="{C3380CC4-5D6E-409C-BE32-E72D297353CC}">
              <c16:uniqueId val="{00000000-BC01-4BE9-9AD2-6ED89AC49784}"/>
            </c:ext>
          </c:extLst>
        </c:ser>
        <c:ser>
          <c:idx val="1"/>
          <c:order val="1"/>
          <c:tx>
            <c:strRef>
              <c:f>DQ26C_1!$E$1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C01-4BE9-9AD2-6ED89AC49784}"/>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C01-4BE9-9AD2-6ED89AC4978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BC01-4BE9-9AD2-6ED89AC49784}"/>
            </c:ext>
          </c:extLst>
        </c:ser>
        <c:ser>
          <c:idx val="2"/>
          <c:order val="2"/>
          <c:tx>
            <c:strRef>
              <c:f>DQ26C_1!$F$1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DQ26C_1!$F$2:$F$3</c:f>
              <c:numCache>
                <c:formatCode>General</c:formatCode>
                <c:ptCount val="2"/>
                <c:pt idx="0">
                  <c:v>82.8</c:v>
                </c:pt>
                <c:pt idx="1">
                  <c:v>91.8</c:v>
                </c:pt>
              </c:numCache>
            </c:numRef>
          </c:val>
          <c:extLst>
            <c:ext xmlns:c16="http://schemas.microsoft.com/office/drawing/2014/chart" uri="{C3380CC4-5D6E-409C-BE32-E72D297353CC}">
              <c16:uniqueId val="{00000004-BC01-4BE9-9AD2-6ED89AC49784}"/>
            </c:ext>
          </c:extLst>
        </c:ser>
        <c:ser>
          <c:idx val="3"/>
          <c:order val="3"/>
          <c:tx>
            <c:strRef>
              <c:f>DQ26C_1!$G$1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DQ26C_1!$B$2:$C$3</c:f>
              <c:multiLvlStrCache>
                <c:ptCount val="2"/>
                <c:lvl>
                  <c:pt idx="0">
                    <c:v>During non-school hours</c:v>
                  </c:pt>
                  <c:pt idx="1">
                    <c:v>During school hours</c:v>
                  </c:pt>
                </c:lvl>
                <c:lvl>
                  <c:pt idx="0">
                    <c:v>b.</c:v>
                  </c:pt>
                  <c:pt idx="1">
                    <c:v>a.</c:v>
                  </c:pt>
                </c:lvl>
              </c:multiLvlStrCache>
            </c:multiLvlStrRef>
          </c:cat>
          <c:val>
            <c:numRef>
              <c:f>DQ26C_1!$G$2:$G$3</c:f>
              <c:numCache>
                <c:formatCode>General</c:formatCode>
                <c:ptCount val="2"/>
                <c:pt idx="0">
                  <c:v>87.4</c:v>
                </c:pt>
                <c:pt idx="1">
                  <c:v>92.6</c:v>
                </c:pt>
              </c:numCache>
            </c:numRef>
          </c:val>
          <c:extLst>
            <c:ext xmlns:c16="http://schemas.microsoft.com/office/drawing/2014/chart" uri="{C3380CC4-5D6E-409C-BE32-E72D297353CC}">
              <c16:uniqueId val="{00000005-BC01-4BE9-9AD2-6ED89AC4978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DQ27A_1!$D$1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DQ27A_1!$D$2:$D$5</c:f>
              <c:numCache>
                <c:formatCode>General</c:formatCode>
                <c:ptCount val="4"/>
                <c:pt idx="0">
                  <c:v>91.8</c:v>
                </c:pt>
                <c:pt idx="1">
                  <c:v>95.1</c:v>
                </c:pt>
                <c:pt idx="2">
                  <c:v>95.5</c:v>
                </c:pt>
                <c:pt idx="3">
                  <c:v>95.9</c:v>
                </c:pt>
              </c:numCache>
            </c:numRef>
          </c:val>
          <c:extLst>
            <c:ext xmlns:c16="http://schemas.microsoft.com/office/drawing/2014/chart" uri="{C3380CC4-5D6E-409C-BE32-E72D297353CC}">
              <c16:uniqueId val="{00000000-7C1D-4F8F-8A87-1F28463B5CF3}"/>
            </c:ext>
          </c:extLst>
        </c:ser>
        <c:ser>
          <c:idx val="1"/>
          <c:order val="1"/>
          <c:tx>
            <c:strRef>
              <c:f>DQ27A_1!$E$1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C1D-4F8F-8A87-1F28463B5CF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C1D-4F8F-8A87-1F28463B5CF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C1D-4F8F-8A87-1F28463B5CF3}"/>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C1D-4F8F-8A87-1F28463B5CF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7C1D-4F8F-8A87-1F28463B5CF3}"/>
            </c:ext>
          </c:extLst>
        </c:ser>
        <c:ser>
          <c:idx val="2"/>
          <c:order val="2"/>
          <c:tx>
            <c:strRef>
              <c:f>DQ27A_1!$F$1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DQ27A_1!$F$2:$F$5</c:f>
              <c:numCache>
                <c:formatCode>General</c:formatCode>
                <c:ptCount val="4"/>
                <c:pt idx="0">
                  <c:v>90.6</c:v>
                </c:pt>
                <c:pt idx="1">
                  <c:v>94.6</c:v>
                </c:pt>
                <c:pt idx="2">
                  <c:v>94.6</c:v>
                </c:pt>
                <c:pt idx="3">
                  <c:v>95.3</c:v>
                </c:pt>
              </c:numCache>
            </c:numRef>
          </c:val>
          <c:extLst>
            <c:ext xmlns:c16="http://schemas.microsoft.com/office/drawing/2014/chart" uri="{C3380CC4-5D6E-409C-BE32-E72D297353CC}">
              <c16:uniqueId val="{00000006-7C1D-4F8F-8A87-1F28463B5CF3}"/>
            </c:ext>
          </c:extLst>
        </c:ser>
        <c:ser>
          <c:idx val="3"/>
          <c:order val="3"/>
          <c:tx>
            <c:strRef>
              <c:f>DQ27A_1!$G$1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DQ27A_1!$G$2:$G$5</c:f>
              <c:numCache>
                <c:formatCode>General</c:formatCode>
                <c:ptCount val="4"/>
                <c:pt idx="0">
                  <c:v>93.8</c:v>
                </c:pt>
                <c:pt idx="1">
                  <c:v>95.9</c:v>
                </c:pt>
                <c:pt idx="2">
                  <c:v>96.9</c:v>
                </c:pt>
                <c:pt idx="3">
                  <c:v>96.9</c:v>
                </c:pt>
              </c:numCache>
            </c:numRef>
          </c:val>
          <c:extLst>
            <c:ext xmlns:c16="http://schemas.microsoft.com/office/drawing/2014/chart" uri="{C3380CC4-5D6E-409C-BE32-E72D297353CC}">
              <c16:uniqueId val="{00000007-7C1D-4F8F-8A87-1F28463B5CF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DQ27B_1!$D$1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DQ27B_1!$D$2:$D$5</c:f>
              <c:numCache>
                <c:formatCode>General</c:formatCode>
                <c:ptCount val="4"/>
                <c:pt idx="0">
                  <c:v>88.1</c:v>
                </c:pt>
                <c:pt idx="1">
                  <c:v>95.1</c:v>
                </c:pt>
                <c:pt idx="2">
                  <c:v>95.1</c:v>
                </c:pt>
                <c:pt idx="3">
                  <c:v>95.9</c:v>
                </c:pt>
              </c:numCache>
            </c:numRef>
          </c:val>
          <c:extLst>
            <c:ext xmlns:c16="http://schemas.microsoft.com/office/drawing/2014/chart" uri="{C3380CC4-5D6E-409C-BE32-E72D297353CC}">
              <c16:uniqueId val="{00000000-6AEE-4989-ABD1-40B954FDE3A0}"/>
            </c:ext>
          </c:extLst>
        </c:ser>
        <c:ser>
          <c:idx val="1"/>
          <c:order val="1"/>
          <c:tx>
            <c:strRef>
              <c:f>DQ27B_1!$E$1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AEE-4989-ABD1-40B954FDE3A0}"/>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AEE-4989-ABD1-40B954FDE3A0}"/>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AEE-4989-ABD1-40B954FDE3A0}"/>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AEE-4989-ABD1-40B954FDE3A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6AEE-4989-ABD1-40B954FDE3A0}"/>
            </c:ext>
          </c:extLst>
        </c:ser>
        <c:ser>
          <c:idx val="2"/>
          <c:order val="2"/>
          <c:tx>
            <c:strRef>
              <c:f>DQ27B_1!$F$1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DQ27B_1!$F$2:$F$5</c:f>
              <c:numCache>
                <c:formatCode>General</c:formatCode>
                <c:ptCount val="4"/>
                <c:pt idx="0">
                  <c:v>85.8</c:v>
                </c:pt>
                <c:pt idx="1">
                  <c:v>94.6</c:v>
                </c:pt>
                <c:pt idx="2">
                  <c:v>94.6</c:v>
                </c:pt>
                <c:pt idx="3">
                  <c:v>95.3</c:v>
                </c:pt>
              </c:numCache>
            </c:numRef>
          </c:val>
          <c:extLst>
            <c:ext xmlns:c16="http://schemas.microsoft.com/office/drawing/2014/chart" uri="{C3380CC4-5D6E-409C-BE32-E72D297353CC}">
              <c16:uniqueId val="{00000006-6AEE-4989-ABD1-40B954FDE3A0}"/>
            </c:ext>
          </c:extLst>
        </c:ser>
        <c:ser>
          <c:idx val="3"/>
          <c:order val="3"/>
          <c:tx>
            <c:strRef>
              <c:f>DQ27B_1!$G$1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DQ27B_1!$G$2:$G$5</c:f>
              <c:numCache>
                <c:formatCode>General</c:formatCode>
                <c:ptCount val="4"/>
                <c:pt idx="0">
                  <c:v>91.6</c:v>
                </c:pt>
                <c:pt idx="1">
                  <c:v>95.8</c:v>
                </c:pt>
                <c:pt idx="2">
                  <c:v>95.8</c:v>
                </c:pt>
                <c:pt idx="3">
                  <c:v>96.8</c:v>
                </c:pt>
              </c:numCache>
            </c:numRef>
          </c:val>
          <c:extLst>
            <c:ext xmlns:c16="http://schemas.microsoft.com/office/drawing/2014/chart" uri="{C3380CC4-5D6E-409C-BE32-E72D297353CC}">
              <c16:uniqueId val="{00000007-6AEE-4989-ABD1-40B954FDE3A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DQ27C_1!$D$1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DQ27C_1!$D$2:$D$5</c:f>
              <c:numCache>
                <c:formatCode>General</c:formatCode>
                <c:ptCount val="4"/>
                <c:pt idx="0">
                  <c:v>83.7</c:v>
                </c:pt>
                <c:pt idx="1">
                  <c:v>94.2</c:v>
                </c:pt>
                <c:pt idx="2">
                  <c:v>94.6</c:v>
                </c:pt>
                <c:pt idx="3">
                  <c:v>95.4</c:v>
                </c:pt>
              </c:numCache>
            </c:numRef>
          </c:val>
          <c:extLst>
            <c:ext xmlns:c16="http://schemas.microsoft.com/office/drawing/2014/chart" uri="{C3380CC4-5D6E-409C-BE32-E72D297353CC}">
              <c16:uniqueId val="{00000000-5AD1-4F1A-A0AB-B382B4E1F9B9}"/>
            </c:ext>
          </c:extLst>
        </c:ser>
        <c:ser>
          <c:idx val="1"/>
          <c:order val="1"/>
          <c:tx>
            <c:strRef>
              <c:f>DQ27C_1!$E$1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AD1-4F1A-A0AB-B382B4E1F9B9}"/>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AD1-4F1A-A0AB-B382B4E1F9B9}"/>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AD1-4F1A-A0AB-B382B4E1F9B9}"/>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AD1-4F1A-A0AB-B382B4E1F9B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5AD1-4F1A-A0AB-B382B4E1F9B9}"/>
            </c:ext>
          </c:extLst>
        </c:ser>
        <c:ser>
          <c:idx val="2"/>
          <c:order val="2"/>
          <c:tx>
            <c:strRef>
              <c:f>DQ27C_1!$F$1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DQ27C_1!$F$2:$F$5</c:f>
              <c:numCache>
                <c:formatCode>General</c:formatCode>
                <c:ptCount val="4"/>
                <c:pt idx="0">
                  <c:v>81</c:v>
                </c:pt>
                <c:pt idx="1">
                  <c:v>93.3</c:v>
                </c:pt>
                <c:pt idx="2">
                  <c:v>93.9</c:v>
                </c:pt>
                <c:pt idx="3">
                  <c:v>94.6</c:v>
                </c:pt>
              </c:numCache>
            </c:numRef>
          </c:val>
          <c:extLst>
            <c:ext xmlns:c16="http://schemas.microsoft.com/office/drawing/2014/chart" uri="{C3380CC4-5D6E-409C-BE32-E72D297353CC}">
              <c16:uniqueId val="{00000006-5AD1-4F1A-A0AB-B382B4E1F9B9}"/>
            </c:ext>
          </c:extLst>
        </c:ser>
        <c:ser>
          <c:idx val="3"/>
          <c:order val="3"/>
          <c:tx>
            <c:strRef>
              <c:f>DQ27C_1!$G$1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DQ27C_1!$B$2:$C$5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DQ27C_1!$G$2:$G$5</c:f>
              <c:numCache>
                <c:formatCode>General</c:formatCode>
                <c:ptCount val="4"/>
                <c:pt idx="0">
                  <c:v>88.2</c:v>
                </c:pt>
                <c:pt idx="1">
                  <c:v>95.7</c:v>
                </c:pt>
                <c:pt idx="2">
                  <c:v>95.7</c:v>
                </c:pt>
                <c:pt idx="3">
                  <c:v>96.8</c:v>
                </c:pt>
              </c:numCache>
            </c:numRef>
          </c:val>
          <c:extLst>
            <c:ext xmlns:c16="http://schemas.microsoft.com/office/drawing/2014/chart" uri="{C3380CC4-5D6E-409C-BE32-E72D297353CC}">
              <c16:uniqueId val="{00000007-5AD1-4F1A-A0AB-B382B4E1F9B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DQ27N_1!$D$1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DQ27N_1!$D$2</c:f>
              <c:numCache>
                <c:formatCode>General</c:formatCode>
                <c:ptCount val="1"/>
                <c:pt idx="0">
                  <c:v>71.2</c:v>
                </c:pt>
              </c:numCache>
            </c:numRef>
          </c:val>
          <c:extLst>
            <c:ext xmlns:c16="http://schemas.microsoft.com/office/drawing/2014/chart" uri="{C3380CC4-5D6E-409C-BE32-E72D297353CC}">
              <c16:uniqueId val="{00000000-388E-4DED-ABCF-83818C436FA9}"/>
            </c:ext>
          </c:extLst>
        </c:ser>
        <c:ser>
          <c:idx val="1"/>
          <c:order val="1"/>
          <c:tx>
            <c:strRef>
              <c:f>DQ27N_1!$E$1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88E-4DED-ABCF-83818C436FA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DQ27N_1!$E$2</c:f>
              <c:numCache>
                <c:formatCode>General</c:formatCode>
                <c:ptCount val="1"/>
                <c:pt idx="0">
                  <c:v>8.9999999999999998E-4</c:v>
                </c:pt>
              </c:numCache>
            </c:numRef>
          </c:val>
          <c:extLst>
            <c:ext xmlns:c16="http://schemas.microsoft.com/office/drawing/2014/chart" uri="{C3380CC4-5D6E-409C-BE32-E72D297353CC}">
              <c16:uniqueId val="{00000002-388E-4DED-ABCF-83818C436FA9}"/>
            </c:ext>
          </c:extLst>
        </c:ser>
        <c:ser>
          <c:idx val="2"/>
          <c:order val="2"/>
          <c:tx>
            <c:strRef>
              <c:f>DQ27N_1!$F$1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DQ27N_1!$F$2</c:f>
              <c:numCache>
                <c:formatCode>General</c:formatCode>
                <c:ptCount val="1"/>
                <c:pt idx="0">
                  <c:v>67.400000000000006</c:v>
                </c:pt>
              </c:numCache>
            </c:numRef>
          </c:val>
          <c:extLst>
            <c:ext xmlns:c16="http://schemas.microsoft.com/office/drawing/2014/chart" uri="{C3380CC4-5D6E-409C-BE32-E72D297353CC}">
              <c16:uniqueId val="{00000003-388E-4DED-ABCF-83818C436FA9}"/>
            </c:ext>
          </c:extLst>
        </c:ser>
        <c:ser>
          <c:idx val="3"/>
          <c:order val="3"/>
          <c:tx>
            <c:strRef>
              <c:f>DQ27N_1!$G$1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DQ27N_1!$G$2</c:f>
              <c:numCache>
                <c:formatCode>General</c:formatCode>
                <c:ptCount val="1"/>
                <c:pt idx="0">
                  <c:v>76.900000000000006</c:v>
                </c:pt>
              </c:numCache>
            </c:numRef>
          </c:val>
          <c:extLst>
            <c:ext xmlns:c16="http://schemas.microsoft.com/office/drawing/2014/chart" uri="{C3380CC4-5D6E-409C-BE32-E72D297353CC}">
              <c16:uniqueId val="{00000004-388E-4DED-ABCF-83818C436FA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DQ02_2!$D$2:$D$4</c:f>
              <c:numCache>
                <c:formatCode>General</c:formatCode>
                <c:ptCount val="3"/>
                <c:pt idx="0">
                  <c:v>46.5</c:v>
                </c:pt>
                <c:pt idx="1">
                  <c:v>59.5</c:v>
                </c:pt>
                <c:pt idx="2">
                  <c:v>69.7</c:v>
                </c:pt>
              </c:numCache>
            </c:numRef>
          </c:val>
          <c:extLst>
            <c:ext xmlns:c16="http://schemas.microsoft.com/office/drawing/2014/chart" uri="{C3380CC4-5D6E-409C-BE32-E72D297353CC}">
              <c16:uniqueId val="{00000000-A634-42B0-8EA8-B65985C48478}"/>
            </c:ext>
          </c:extLst>
        </c:ser>
        <c:ser>
          <c:idx val="1"/>
          <c:order val="1"/>
          <c:tx>
            <c:strRef>
              <c:f>DQ02_2!$E$1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634-42B0-8EA8-B65985C4847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634-42B0-8EA8-B65985C48478}"/>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634-42B0-8EA8-B65985C4847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A634-42B0-8EA8-B65985C48478}"/>
            </c:ext>
          </c:extLst>
        </c:ser>
        <c:ser>
          <c:idx val="2"/>
          <c:order val="2"/>
          <c:tx>
            <c:strRef>
              <c:f>DQ02_2!$F$1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DQ02_2!$F$2:$F$4</c:f>
              <c:numCache>
                <c:formatCode>General</c:formatCode>
                <c:ptCount val="3"/>
                <c:pt idx="0">
                  <c:v>47.3</c:v>
                </c:pt>
                <c:pt idx="1">
                  <c:v>60.7</c:v>
                </c:pt>
                <c:pt idx="2">
                  <c:v>70.3</c:v>
                </c:pt>
              </c:numCache>
            </c:numRef>
          </c:val>
          <c:extLst>
            <c:ext xmlns:c16="http://schemas.microsoft.com/office/drawing/2014/chart" uri="{C3380CC4-5D6E-409C-BE32-E72D297353CC}">
              <c16:uniqueId val="{00000005-A634-42B0-8EA8-B65985C48478}"/>
            </c:ext>
          </c:extLst>
        </c:ser>
        <c:ser>
          <c:idx val="3"/>
          <c:order val="3"/>
          <c:tx>
            <c:strRef>
              <c:f>DQ02_2!$G$1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DQ02_2!$B$2:$C$4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DQ02_2!$G$2:$G$4</c:f>
              <c:numCache>
                <c:formatCode>General</c:formatCode>
                <c:ptCount val="3"/>
                <c:pt idx="0">
                  <c:v>45.4</c:v>
                </c:pt>
                <c:pt idx="1">
                  <c:v>57.7</c:v>
                </c:pt>
                <c:pt idx="2">
                  <c:v>68.8</c:v>
                </c:pt>
              </c:numCache>
            </c:numRef>
          </c:val>
          <c:extLst>
            <c:ext xmlns:c16="http://schemas.microsoft.com/office/drawing/2014/chart" uri="{C3380CC4-5D6E-409C-BE32-E72D297353CC}">
              <c16:uniqueId val="{00000006-A634-42B0-8EA8-B65985C4847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DTOBVAPE_1!$D$1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DTOBVAPE_1!$D$2</c:f>
              <c:numCache>
                <c:formatCode>General</c:formatCode>
                <c:ptCount val="1"/>
                <c:pt idx="0">
                  <c:v>71.2</c:v>
                </c:pt>
              </c:numCache>
            </c:numRef>
          </c:val>
          <c:extLst>
            <c:ext xmlns:c16="http://schemas.microsoft.com/office/drawing/2014/chart" uri="{C3380CC4-5D6E-409C-BE32-E72D297353CC}">
              <c16:uniqueId val="{00000000-1827-4B8C-85B6-01D97FEE092C}"/>
            </c:ext>
          </c:extLst>
        </c:ser>
        <c:ser>
          <c:idx val="1"/>
          <c:order val="1"/>
          <c:tx>
            <c:strRef>
              <c:f>DTOBVAPE_1!$E$1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827-4B8C-85B6-01D97FEE092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DTOBVAPE_1!$E$2</c:f>
              <c:numCache>
                <c:formatCode>General</c:formatCode>
                <c:ptCount val="1"/>
                <c:pt idx="0">
                  <c:v>8.9999999999999998E-4</c:v>
                </c:pt>
              </c:numCache>
            </c:numRef>
          </c:val>
          <c:extLst>
            <c:ext xmlns:c16="http://schemas.microsoft.com/office/drawing/2014/chart" uri="{C3380CC4-5D6E-409C-BE32-E72D297353CC}">
              <c16:uniqueId val="{00000002-1827-4B8C-85B6-01D97FEE092C}"/>
            </c:ext>
          </c:extLst>
        </c:ser>
        <c:ser>
          <c:idx val="2"/>
          <c:order val="2"/>
          <c:tx>
            <c:strRef>
              <c:f>DTOBVAPE_1!$F$1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DTOBVAPE_1!$F$2</c:f>
              <c:numCache>
                <c:formatCode>General</c:formatCode>
                <c:ptCount val="1"/>
                <c:pt idx="0">
                  <c:v>67.400000000000006</c:v>
                </c:pt>
              </c:numCache>
            </c:numRef>
          </c:val>
          <c:extLst>
            <c:ext xmlns:c16="http://schemas.microsoft.com/office/drawing/2014/chart" uri="{C3380CC4-5D6E-409C-BE32-E72D297353CC}">
              <c16:uniqueId val="{00000003-1827-4B8C-85B6-01D97FEE092C}"/>
            </c:ext>
          </c:extLst>
        </c:ser>
        <c:ser>
          <c:idx val="3"/>
          <c:order val="3"/>
          <c:tx>
            <c:strRef>
              <c:f>DTOBVAPE_1!$G$1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DTOBVAPE_1!$G$2</c:f>
              <c:numCache>
                <c:formatCode>General</c:formatCode>
                <c:ptCount val="1"/>
                <c:pt idx="0">
                  <c:v>76.900000000000006</c:v>
                </c:pt>
              </c:numCache>
            </c:numRef>
          </c:val>
          <c:extLst>
            <c:ext xmlns:c16="http://schemas.microsoft.com/office/drawing/2014/chart" uri="{C3380CC4-5D6E-409C-BE32-E72D297353CC}">
              <c16:uniqueId val="{00000004-1827-4B8C-85B6-01D97FEE092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DQ28_1_1!$D$2:$D$5</c:f>
              <c:numCache>
                <c:formatCode>General</c:formatCode>
                <c:ptCount val="4"/>
                <c:pt idx="0">
                  <c:v>5.7</c:v>
                </c:pt>
                <c:pt idx="1">
                  <c:v>2</c:v>
                </c:pt>
                <c:pt idx="2">
                  <c:v>2.9</c:v>
                </c:pt>
                <c:pt idx="3">
                  <c:v>34.200000000000003</c:v>
                </c:pt>
              </c:numCache>
            </c:numRef>
          </c:val>
          <c:extLst>
            <c:ext xmlns:c16="http://schemas.microsoft.com/office/drawing/2014/chart" uri="{C3380CC4-5D6E-409C-BE32-E72D297353CC}">
              <c16:uniqueId val="{00000000-50E6-4663-BD18-09845D88164B}"/>
            </c:ext>
          </c:extLst>
        </c:ser>
        <c:ser>
          <c:idx val="1"/>
          <c:order val="1"/>
          <c:tx>
            <c:strRef>
              <c:f>DQ28_1_1!$E$1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0E6-4663-BD18-09845D88164B}"/>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0E6-4663-BD18-09845D88164B}"/>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0E6-4663-BD18-09845D88164B}"/>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0E6-4663-BD18-09845D88164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50E6-4663-BD18-09845D88164B}"/>
            </c:ext>
          </c:extLst>
        </c:ser>
        <c:ser>
          <c:idx val="2"/>
          <c:order val="2"/>
          <c:tx>
            <c:strRef>
              <c:f>DQ28_1_1!$F$1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DQ28_1_1!$F$2:$F$5</c:f>
              <c:numCache>
                <c:formatCode>General</c:formatCode>
                <c:ptCount val="4"/>
                <c:pt idx="0">
                  <c:v>8.1</c:v>
                </c:pt>
                <c:pt idx="1">
                  <c:v>3.4</c:v>
                </c:pt>
                <c:pt idx="2">
                  <c:v>4.0999999999999996</c:v>
                </c:pt>
                <c:pt idx="3">
                  <c:v>32</c:v>
                </c:pt>
              </c:numCache>
            </c:numRef>
          </c:val>
          <c:extLst>
            <c:ext xmlns:c16="http://schemas.microsoft.com/office/drawing/2014/chart" uri="{C3380CC4-5D6E-409C-BE32-E72D297353CC}">
              <c16:uniqueId val="{00000006-50E6-4663-BD18-09845D88164B}"/>
            </c:ext>
          </c:extLst>
        </c:ser>
        <c:ser>
          <c:idx val="3"/>
          <c:order val="3"/>
          <c:tx>
            <c:strRef>
              <c:f>DQ28_1_1!$G$1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DQ28_1_1!$G$2:$G$5</c:f>
              <c:numCache>
                <c:formatCode>General</c:formatCode>
                <c:ptCount val="4"/>
                <c:pt idx="0">
                  <c:v>2.1</c:v>
                </c:pt>
                <c:pt idx="1">
                  <c:v>8.0000000000000004E-4</c:v>
                </c:pt>
                <c:pt idx="2">
                  <c:v>1</c:v>
                </c:pt>
                <c:pt idx="3">
                  <c:v>37.5</c:v>
                </c:pt>
              </c:numCache>
            </c:numRef>
          </c:val>
          <c:extLst>
            <c:ext xmlns:c16="http://schemas.microsoft.com/office/drawing/2014/chart" uri="{C3380CC4-5D6E-409C-BE32-E72D297353CC}">
              <c16:uniqueId val="{00000007-50E6-4663-BD18-09845D88164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DQ28_1_2!$D$2:$D$5</c:f>
              <c:numCache>
                <c:formatCode>General</c:formatCode>
                <c:ptCount val="4"/>
                <c:pt idx="0">
                  <c:v>8.1999999999999993</c:v>
                </c:pt>
                <c:pt idx="1">
                  <c:v>9</c:v>
                </c:pt>
                <c:pt idx="2">
                  <c:v>2.5</c:v>
                </c:pt>
                <c:pt idx="3">
                  <c:v>4.9000000000000004</c:v>
                </c:pt>
              </c:numCache>
            </c:numRef>
          </c:val>
          <c:extLst>
            <c:ext xmlns:c16="http://schemas.microsoft.com/office/drawing/2014/chart" uri="{C3380CC4-5D6E-409C-BE32-E72D297353CC}">
              <c16:uniqueId val="{00000000-C2B5-4811-A813-70D815B6632B}"/>
            </c:ext>
          </c:extLst>
        </c:ser>
        <c:ser>
          <c:idx val="1"/>
          <c:order val="1"/>
          <c:tx>
            <c:strRef>
              <c:f>DQ28_1_2!$E$1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2B5-4811-A813-70D815B6632B}"/>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2B5-4811-A813-70D815B6632B}"/>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2B5-4811-A813-70D815B6632B}"/>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2B5-4811-A813-70D815B6632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C2B5-4811-A813-70D815B6632B}"/>
            </c:ext>
          </c:extLst>
        </c:ser>
        <c:ser>
          <c:idx val="2"/>
          <c:order val="2"/>
          <c:tx>
            <c:strRef>
              <c:f>DQ28_1_2!$F$1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DQ28_1_2!$F$2:$F$5</c:f>
              <c:numCache>
                <c:formatCode>General</c:formatCode>
                <c:ptCount val="4"/>
                <c:pt idx="0">
                  <c:v>11.5</c:v>
                </c:pt>
                <c:pt idx="1">
                  <c:v>14.2</c:v>
                </c:pt>
                <c:pt idx="2">
                  <c:v>4.0999999999999996</c:v>
                </c:pt>
                <c:pt idx="3">
                  <c:v>6.1</c:v>
                </c:pt>
              </c:numCache>
            </c:numRef>
          </c:val>
          <c:extLst>
            <c:ext xmlns:c16="http://schemas.microsoft.com/office/drawing/2014/chart" uri="{C3380CC4-5D6E-409C-BE32-E72D297353CC}">
              <c16:uniqueId val="{00000006-C2B5-4811-A813-70D815B6632B}"/>
            </c:ext>
          </c:extLst>
        </c:ser>
        <c:ser>
          <c:idx val="3"/>
          <c:order val="3"/>
          <c:tx>
            <c:strRef>
              <c:f>DQ28_1_2!$G$1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DQ28_1_2!$G$2:$G$5</c:f>
              <c:numCache>
                <c:formatCode>General</c:formatCode>
                <c:ptCount val="4"/>
                <c:pt idx="0">
                  <c:v>3.1</c:v>
                </c:pt>
                <c:pt idx="1">
                  <c:v>1</c:v>
                </c:pt>
                <c:pt idx="2">
                  <c:v>8.0000000000000004E-4</c:v>
                </c:pt>
                <c:pt idx="3">
                  <c:v>3.1</c:v>
                </c:pt>
              </c:numCache>
            </c:numRef>
          </c:val>
          <c:extLst>
            <c:ext xmlns:c16="http://schemas.microsoft.com/office/drawing/2014/chart" uri="{C3380CC4-5D6E-409C-BE32-E72D297353CC}">
              <c16:uniqueId val="{00000007-C2B5-4811-A813-70D815B6632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DQ28_1_3!$D$1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DQ28_1_3!$D$2:$D$5</c:f>
              <c:numCache>
                <c:formatCode>General</c:formatCode>
                <c:ptCount val="4"/>
                <c:pt idx="0">
                  <c:v>88.9</c:v>
                </c:pt>
                <c:pt idx="1">
                  <c:v>12.7</c:v>
                </c:pt>
                <c:pt idx="2">
                  <c:v>56.5</c:v>
                </c:pt>
                <c:pt idx="3">
                  <c:v>19.5</c:v>
                </c:pt>
              </c:numCache>
            </c:numRef>
          </c:val>
          <c:extLst>
            <c:ext xmlns:c16="http://schemas.microsoft.com/office/drawing/2014/chart" uri="{C3380CC4-5D6E-409C-BE32-E72D297353CC}">
              <c16:uniqueId val="{00000000-2FBC-4EA1-BFFD-C445DC65DAB0}"/>
            </c:ext>
          </c:extLst>
        </c:ser>
        <c:ser>
          <c:idx val="1"/>
          <c:order val="1"/>
          <c:tx>
            <c:strRef>
              <c:f>DQ28_1_3!$E$1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FBC-4EA1-BFFD-C445DC65DAB0}"/>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FBC-4EA1-BFFD-C445DC65DAB0}"/>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BC-4EA1-BFFD-C445DC65DAB0}"/>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FBC-4EA1-BFFD-C445DC65DAB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2FBC-4EA1-BFFD-C445DC65DAB0}"/>
            </c:ext>
          </c:extLst>
        </c:ser>
        <c:ser>
          <c:idx val="2"/>
          <c:order val="2"/>
          <c:tx>
            <c:strRef>
              <c:f>DQ28_1_3!$F$1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DQ28_1_3!$F$2:$F$5</c:f>
              <c:numCache>
                <c:formatCode>General</c:formatCode>
                <c:ptCount val="4"/>
                <c:pt idx="0">
                  <c:v>90.4</c:v>
                </c:pt>
                <c:pt idx="1">
                  <c:v>13.5</c:v>
                </c:pt>
                <c:pt idx="2">
                  <c:v>60</c:v>
                </c:pt>
                <c:pt idx="3">
                  <c:v>17.100000000000001</c:v>
                </c:pt>
              </c:numCache>
            </c:numRef>
          </c:val>
          <c:extLst>
            <c:ext xmlns:c16="http://schemas.microsoft.com/office/drawing/2014/chart" uri="{C3380CC4-5D6E-409C-BE32-E72D297353CC}">
              <c16:uniqueId val="{00000006-2FBC-4EA1-BFFD-C445DC65DAB0}"/>
            </c:ext>
          </c:extLst>
        </c:ser>
        <c:ser>
          <c:idx val="3"/>
          <c:order val="3"/>
          <c:tx>
            <c:strRef>
              <c:f>DQ28_1_3!$G$1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DQ28_1_3!$B$2:$C$5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DQ28_1_3!$G$2:$G$5</c:f>
              <c:numCache>
                <c:formatCode>General</c:formatCode>
                <c:ptCount val="4"/>
                <c:pt idx="0">
                  <c:v>86.6</c:v>
                </c:pt>
                <c:pt idx="1">
                  <c:v>11.5</c:v>
                </c:pt>
                <c:pt idx="2">
                  <c:v>51</c:v>
                </c:pt>
                <c:pt idx="3">
                  <c:v>23.2</c:v>
                </c:pt>
              </c:numCache>
            </c:numRef>
          </c:val>
          <c:extLst>
            <c:ext xmlns:c16="http://schemas.microsoft.com/office/drawing/2014/chart" uri="{C3380CC4-5D6E-409C-BE32-E72D297353CC}">
              <c16:uniqueId val="{00000007-2FBC-4EA1-BFFD-C445DC65DAB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DQ28_2_1!$D$2:$D$5</c:f>
              <c:numCache>
                <c:formatCode>General</c:formatCode>
                <c:ptCount val="4"/>
                <c:pt idx="0">
                  <c:v>9</c:v>
                </c:pt>
                <c:pt idx="1">
                  <c:v>8.0000000000000004E-4</c:v>
                </c:pt>
                <c:pt idx="2">
                  <c:v>8.0000000000000004E-4</c:v>
                </c:pt>
                <c:pt idx="3">
                  <c:v>9.9</c:v>
                </c:pt>
              </c:numCache>
            </c:numRef>
          </c:val>
          <c:extLst>
            <c:ext xmlns:c16="http://schemas.microsoft.com/office/drawing/2014/chart" uri="{C3380CC4-5D6E-409C-BE32-E72D297353CC}">
              <c16:uniqueId val="{00000000-B5CD-47EB-93F4-0AED4F4198C2}"/>
            </c:ext>
          </c:extLst>
        </c:ser>
        <c:ser>
          <c:idx val="1"/>
          <c:order val="1"/>
          <c:tx>
            <c:strRef>
              <c:f>DQ28_2_1!$E$1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5CD-47EB-93F4-0AED4F4198C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5CD-47EB-93F4-0AED4F4198C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5CD-47EB-93F4-0AED4F4198C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5CD-47EB-93F4-0AED4F4198C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5CD-47EB-93F4-0AED4F4198C2}"/>
            </c:ext>
          </c:extLst>
        </c:ser>
        <c:ser>
          <c:idx val="2"/>
          <c:order val="2"/>
          <c:tx>
            <c:strRef>
              <c:f>DQ28_2_1!$F$1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DQ28_2_1!$F$2:$F$5</c:f>
              <c:numCache>
                <c:formatCode>General</c:formatCode>
                <c:ptCount val="4"/>
                <c:pt idx="0">
                  <c:v>6.8</c:v>
                </c:pt>
                <c:pt idx="1">
                  <c:v>8.0000000000000004E-4</c:v>
                </c:pt>
                <c:pt idx="2">
                  <c:v>8.0000000000000004E-4</c:v>
                </c:pt>
                <c:pt idx="3">
                  <c:v>8.8000000000000007</c:v>
                </c:pt>
              </c:numCache>
            </c:numRef>
          </c:val>
          <c:extLst>
            <c:ext xmlns:c16="http://schemas.microsoft.com/office/drawing/2014/chart" uri="{C3380CC4-5D6E-409C-BE32-E72D297353CC}">
              <c16:uniqueId val="{00000006-B5CD-47EB-93F4-0AED4F4198C2}"/>
            </c:ext>
          </c:extLst>
        </c:ser>
        <c:ser>
          <c:idx val="3"/>
          <c:order val="3"/>
          <c:tx>
            <c:strRef>
              <c:f>DQ28_2_1!$G$1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DQ28_2_1!$G$2:$G$5</c:f>
              <c:numCache>
                <c:formatCode>General</c:formatCode>
                <c:ptCount val="4"/>
                <c:pt idx="0">
                  <c:v>12.4</c:v>
                </c:pt>
                <c:pt idx="1">
                  <c:v>8.0000000000000004E-4</c:v>
                </c:pt>
                <c:pt idx="2">
                  <c:v>8.0000000000000004E-4</c:v>
                </c:pt>
                <c:pt idx="3">
                  <c:v>11.5</c:v>
                </c:pt>
              </c:numCache>
            </c:numRef>
          </c:val>
          <c:extLst>
            <c:ext xmlns:c16="http://schemas.microsoft.com/office/drawing/2014/chart" uri="{C3380CC4-5D6E-409C-BE32-E72D297353CC}">
              <c16:uniqueId val="{00000007-B5CD-47EB-93F4-0AED4F4198C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DQ28_2_2!$D$2:$D$5</c:f>
              <c:numCache>
                <c:formatCode>General</c:formatCode>
                <c:ptCount val="4"/>
                <c:pt idx="0">
                  <c:v>11.5</c:v>
                </c:pt>
                <c:pt idx="1">
                  <c:v>12.7</c:v>
                </c:pt>
                <c:pt idx="2">
                  <c:v>0.4</c:v>
                </c:pt>
                <c:pt idx="3">
                  <c:v>3.3</c:v>
                </c:pt>
              </c:numCache>
            </c:numRef>
          </c:val>
          <c:extLst>
            <c:ext xmlns:c16="http://schemas.microsoft.com/office/drawing/2014/chart" uri="{C3380CC4-5D6E-409C-BE32-E72D297353CC}">
              <c16:uniqueId val="{00000000-BC43-4ACB-A5FC-FD550A54435A}"/>
            </c:ext>
          </c:extLst>
        </c:ser>
        <c:ser>
          <c:idx val="1"/>
          <c:order val="1"/>
          <c:tx>
            <c:strRef>
              <c:f>DQ28_2_2!$E$1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C43-4ACB-A5FC-FD550A54435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C43-4ACB-A5FC-FD550A54435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C43-4ACB-A5FC-FD550A54435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C43-4ACB-A5FC-FD550A54435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C43-4ACB-A5FC-FD550A54435A}"/>
            </c:ext>
          </c:extLst>
        </c:ser>
        <c:ser>
          <c:idx val="2"/>
          <c:order val="2"/>
          <c:tx>
            <c:strRef>
              <c:f>DQ28_2_2!$F$1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DQ28_2_2!$F$2:$F$5</c:f>
              <c:numCache>
                <c:formatCode>General</c:formatCode>
                <c:ptCount val="4"/>
                <c:pt idx="0">
                  <c:v>9.5</c:v>
                </c:pt>
                <c:pt idx="1">
                  <c:v>14.3</c:v>
                </c:pt>
                <c:pt idx="2">
                  <c:v>8.0000000000000004E-4</c:v>
                </c:pt>
                <c:pt idx="3">
                  <c:v>2</c:v>
                </c:pt>
              </c:numCache>
            </c:numRef>
          </c:val>
          <c:extLst>
            <c:ext xmlns:c16="http://schemas.microsoft.com/office/drawing/2014/chart" uri="{C3380CC4-5D6E-409C-BE32-E72D297353CC}">
              <c16:uniqueId val="{00000006-BC43-4ACB-A5FC-FD550A54435A}"/>
            </c:ext>
          </c:extLst>
        </c:ser>
        <c:ser>
          <c:idx val="3"/>
          <c:order val="3"/>
          <c:tx>
            <c:strRef>
              <c:f>DQ28_2_2!$G$1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DQ28_2_2!$G$2:$G$5</c:f>
              <c:numCache>
                <c:formatCode>General</c:formatCode>
                <c:ptCount val="4"/>
                <c:pt idx="0">
                  <c:v>14.4</c:v>
                </c:pt>
                <c:pt idx="1">
                  <c:v>10.3</c:v>
                </c:pt>
                <c:pt idx="2">
                  <c:v>1</c:v>
                </c:pt>
                <c:pt idx="3">
                  <c:v>5.2</c:v>
                </c:pt>
              </c:numCache>
            </c:numRef>
          </c:val>
          <c:extLst>
            <c:ext xmlns:c16="http://schemas.microsoft.com/office/drawing/2014/chart" uri="{C3380CC4-5D6E-409C-BE32-E72D297353CC}">
              <c16:uniqueId val="{00000007-BC43-4ACB-A5FC-FD550A54435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DQ28_2_3!$D$1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DQ28_2_3!$D$2:$D$5</c:f>
              <c:numCache>
                <c:formatCode>General</c:formatCode>
                <c:ptCount val="4"/>
                <c:pt idx="0">
                  <c:v>8.1999999999999993</c:v>
                </c:pt>
                <c:pt idx="1">
                  <c:v>15.2</c:v>
                </c:pt>
                <c:pt idx="2">
                  <c:v>13.3</c:v>
                </c:pt>
                <c:pt idx="3">
                  <c:v>14.1</c:v>
                </c:pt>
              </c:numCache>
            </c:numRef>
          </c:val>
          <c:extLst>
            <c:ext xmlns:c16="http://schemas.microsoft.com/office/drawing/2014/chart" uri="{C3380CC4-5D6E-409C-BE32-E72D297353CC}">
              <c16:uniqueId val="{00000000-EE10-4718-816B-97F1CA2CBE72}"/>
            </c:ext>
          </c:extLst>
        </c:ser>
        <c:ser>
          <c:idx val="1"/>
          <c:order val="1"/>
          <c:tx>
            <c:strRef>
              <c:f>DQ28_2_3!$E$1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E10-4718-816B-97F1CA2CBE7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10-4718-816B-97F1CA2CBE7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10-4718-816B-97F1CA2CBE7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E10-4718-816B-97F1CA2CBE7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EE10-4718-816B-97F1CA2CBE72}"/>
            </c:ext>
          </c:extLst>
        </c:ser>
        <c:ser>
          <c:idx val="2"/>
          <c:order val="2"/>
          <c:tx>
            <c:strRef>
              <c:f>DQ28_2_3!$F$1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DQ28_2_3!$F$2:$F$5</c:f>
              <c:numCache>
                <c:formatCode>General</c:formatCode>
                <c:ptCount val="4"/>
                <c:pt idx="0">
                  <c:v>6.8</c:v>
                </c:pt>
                <c:pt idx="1">
                  <c:v>15.6</c:v>
                </c:pt>
                <c:pt idx="2">
                  <c:v>11.1</c:v>
                </c:pt>
                <c:pt idx="3">
                  <c:v>10.9</c:v>
                </c:pt>
              </c:numCache>
            </c:numRef>
          </c:val>
          <c:extLst>
            <c:ext xmlns:c16="http://schemas.microsoft.com/office/drawing/2014/chart" uri="{C3380CC4-5D6E-409C-BE32-E72D297353CC}">
              <c16:uniqueId val="{00000006-EE10-4718-816B-97F1CA2CBE72}"/>
            </c:ext>
          </c:extLst>
        </c:ser>
        <c:ser>
          <c:idx val="3"/>
          <c:order val="3"/>
          <c:tx>
            <c:strRef>
              <c:f>DQ28_2_3!$G$1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DQ28_2_3!$B$2:$C$5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DQ28_2_3!$G$2:$G$5</c:f>
              <c:numCache>
                <c:formatCode>General</c:formatCode>
                <c:ptCount val="4"/>
                <c:pt idx="0">
                  <c:v>10.3</c:v>
                </c:pt>
                <c:pt idx="1">
                  <c:v>14.6</c:v>
                </c:pt>
                <c:pt idx="2">
                  <c:v>16.7</c:v>
                </c:pt>
                <c:pt idx="3">
                  <c:v>18.899999999999999</c:v>
                </c:pt>
              </c:numCache>
            </c:numRef>
          </c:val>
          <c:extLst>
            <c:ext xmlns:c16="http://schemas.microsoft.com/office/drawing/2014/chart" uri="{C3380CC4-5D6E-409C-BE32-E72D297353CC}">
              <c16:uniqueId val="{00000007-EE10-4718-816B-97F1CA2CBE7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DQ28_3_1!$D$2:$D$5</c:f>
              <c:numCache>
                <c:formatCode>General</c:formatCode>
                <c:ptCount val="4"/>
                <c:pt idx="0">
                  <c:v>48.8</c:v>
                </c:pt>
                <c:pt idx="1">
                  <c:v>0.8</c:v>
                </c:pt>
                <c:pt idx="2">
                  <c:v>0.4</c:v>
                </c:pt>
                <c:pt idx="3">
                  <c:v>7.4</c:v>
                </c:pt>
              </c:numCache>
            </c:numRef>
          </c:val>
          <c:extLst>
            <c:ext xmlns:c16="http://schemas.microsoft.com/office/drawing/2014/chart" uri="{C3380CC4-5D6E-409C-BE32-E72D297353CC}">
              <c16:uniqueId val="{00000000-2478-4834-8EC3-1FCBE31463BE}"/>
            </c:ext>
          </c:extLst>
        </c:ser>
        <c:ser>
          <c:idx val="1"/>
          <c:order val="1"/>
          <c:tx>
            <c:strRef>
              <c:f>DQ28_3_1!$E$1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478-4834-8EC3-1FCBE31463B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478-4834-8EC3-1FCBE31463B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478-4834-8EC3-1FCBE31463BE}"/>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478-4834-8EC3-1FCBE31463B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2478-4834-8EC3-1FCBE31463BE}"/>
            </c:ext>
          </c:extLst>
        </c:ser>
        <c:ser>
          <c:idx val="2"/>
          <c:order val="2"/>
          <c:tx>
            <c:strRef>
              <c:f>DQ28_3_1!$F$1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DQ28_3_1!$F$2:$F$5</c:f>
              <c:numCache>
                <c:formatCode>General</c:formatCode>
                <c:ptCount val="4"/>
                <c:pt idx="0">
                  <c:v>47.7</c:v>
                </c:pt>
                <c:pt idx="1">
                  <c:v>8.0000000000000004E-4</c:v>
                </c:pt>
                <c:pt idx="2">
                  <c:v>8.0000000000000004E-4</c:v>
                </c:pt>
                <c:pt idx="3">
                  <c:v>6.8</c:v>
                </c:pt>
              </c:numCache>
            </c:numRef>
          </c:val>
          <c:extLst>
            <c:ext xmlns:c16="http://schemas.microsoft.com/office/drawing/2014/chart" uri="{C3380CC4-5D6E-409C-BE32-E72D297353CC}">
              <c16:uniqueId val="{00000006-2478-4834-8EC3-1FCBE31463BE}"/>
            </c:ext>
          </c:extLst>
        </c:ser>
        <c:ser>
          <c:idx val="3"/>
          <c:order val="3"/>
          <c:tx>
            <c:strRef>
              <c:f>DQ28_3_1!$G$1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DQ28_3_1!$G$2:$G$5</c:f>
              <c:numCache>
                <c:formatCode>General</c:formatCode>
                <c:ptCount val="4"/>
                <c:pt idx="0">
                  <c:v>50.5</c:v>
                </c:pt>
                <c:pt idx="1">
                  <c:v>2.1</c:v>
                </c:pt>
                <c:pt idx="2">
                  <c:v>1</c:v>
                </c:pt>
                <c:pt idx="3">
                  <c:v>8.3000000000000007</c:v>
                </c:pt>
              </c:numCache>
            </c:numRef>
          </c:val>
          <c:extLst>
            <c:ext xmlns:c16="http://schemas.microsoft.com/office/drawing/2014/chart" uri="{C3380CC4-5D6E-409C-BE32-E72D297353CC}">
              <c16:uniqueId val="{00000007-2478-4834-8EC3-1FCBE31463B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DQ28_3_2!$D$2:$D$5</c:f>
              <c:numCache>
                <c:formatCode>General</c:formatCode>
                <c:ptCount val="4"/>
                <c:pt idx="0">
                  <c:v>27.4</c:v>
                </c:pt>
                <c:pt idx="1">
                  <c:v>46.4</c:v>
                </c:pt>
                <c:pt idx="2">
                  <c:v>0.4</c:v>
                </c:pt>
                <c:pt idx="3">
                  <c:v>32.700000000000003</c:v>
                </c:pt>
              </c:numCache>
            </c:numRef>
          </c:val>
          <c:extLst>
            <c:ext xmlns:c16="http://schemas.microsoft.com/office/drawing/2014/chart" uri="{C3380CC4-5D6E-409C-BE32-E72D297353CC}">
              <c16:uniqueId val="{00000000-90EF-4951-AFD8-AE4F9542F9B1}"/>
            </c:ext>
          </c:extLst>
        </c:ser>
        <c:ser>
          <c:idx val="1"/>
          <c:order val="1"/>
          <c:tx>
            <c:strRef>
              <c:f>DQ28_3_2!$E$1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EF-4951-AFD8-AE4F9542F9B1}"/>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EF-4951-AFD8-AE4F9542F9B1}"/>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0EF-4951-AFD8-AE4F9542F9B1}"/>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0EF-4951-AFD8-AE4F9542F9B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90EF-4951-AFD8-AE4F9542F9B1}"/>
            </c:ext>
          </c:extLst>
        </c:ser>
        <c:ser>
          <c:idx val="2"/>
          <c:order val="2"/>
          <c:tx>
            <c:strRef>
              <c:f>DQ28_3_2!$F$1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DQ28_3_2!$F$2:$F$5</c:f>
              <c:numCache>
                <c:formatCode>General</c:formatCode>
                <c:ptCount val="4"/>
                <c:pt idx="0">
                  <c:v>23.8</c:v>
                </c:pt>
                <c:pt idx="1">
                  <c:v>44.3</c:v>
                </c:pt>
                <c:pt idx="2">
                  <c:v>0.7</c:v>
                </c:pt>
                <c:pt idx="3">
                  <c:v>27.2</c:v>
                </c:pt>
              </c:numCache>
            </c:numRef>
          </c:val>
          <c:extLst>
            <c:ext xmlns:c16="http://schemas.microsoft.com/office/drawing/2014/chart" uri="{C3380CC4-5D6E-409C-BE32-E72D297353CC}">
              <c16:uniqueId val="{00000006-90EF-4951-AFD8-AE4F9542F9B1}"/>
            </c:ext>
          </c:extLst>
        </c:ser>
        <c:ser>
          <c:idx val="3"/>
          <c:order val="3"/>
          <c:tx>
            <c:strRef>
              <c:f>DQ28_3_2!$G$1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DQ28_3_2!$G$2:$G$5</c:f>
              <c:numCache>
                <c:formatCode>General</c:formatCode>
                <c:ptCount val="4"/>
                <c:pt idx="0">
                  <c:v>33</c:v>
                </c:pt>
                <c:pt idx="1">
                  <c:v>49.5</c:v>
                </c:pt>
                <c:pt idx="2">
                  <c:v>8.0000000000000004E-4</c:v>
                </c:pt>
                <c:pt idx="3">
                  <c:v>41.2</c:v>
                </c:pt>
              </c:numCache>
            </c:numRef>
          </c:val>
          <c:extLst>
            <c:ext xmlns:c16="http://schemas.microsoft.com/office/drawing/2014/chart" uri="{C3380CC4-5D6E-409C-BE32-E72D297353CC}">
              <c16:uniqueId val="{00000007-90EF-4951-AFD8-AE4F9542F9B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DQ28_3_3!$D$1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DQ28_3_3!$D$2:$D$5</c:f>
              <c:numCache>
                <c:formatCode>General</c:formatCode>
                <c:ptCount val="4"/>
                <c:pt idx="0">
                  <c:v>1.2</c:v>
                </c:pt>
                <c:pt idx="1">
                  <c:v>40.799999999999997</c:v>
                </c:pt>
                <c:pt idx="2">
                  <c:v>27</c:v>
                </c:pt>
                <c:pt idx="3">
                  <c:v>38.200000000000003</c:v>
                </c:pt>
              </c:numCache>
            </c:numRef>
          </c:val>
          <c:extLst>
            <c:ext xmlns:c16="http://schemas.microsoft.com/office/drawing/2014/chart" uri="{C3380CC4-5D6E-409C-BE32-E72D297353CC}">
              <c16:uniqueId val="{00000000-AFDA-40CD-A319-6F70474E3882}"/>
            </c:ext>
          </c:extLst>
        </c:ser>
        <c:ser>
          <c:idx val="1"/>
          <c:order val="1"/>
          <c:tx>
            <c:strRef>
              <c:f>DQ28_3_3!$E$1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FDA-40CD-A319-6F70474E388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FDA-40CD-A319-6F70474E388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FDA-40CD-A319-6F70474E388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AFDA-40CD-A319-6F70474E388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AFDA-40CD-A319-6F70474E3882}"/>
            </c:ext>
          </c:extLst>
        </c:ser>
        <c:ser>
          <c:idx val="2"/>
          <c:order val="2"/>
          <c:tx>
            <c:strRef>
              <c:f>DQ28_3_3!$F$1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DQ28_3_3!$F$2:$F$5</c:f>
              <c:numCache>
                <c:formatCode>General</c:formatCode>
                <c:ptCount val="4"/>
                <c:pt idx="0">
                  <c:v>0.7</c:v>
                </c:pt>
                <c:pt idx="1">
                  <c:v>44.2</c:v>
                </c:pt>
                <c:pt idx="2">
                  <c:v>26.2</c:v>
                </c:pt>
                <c:pt idx="3">
                  <c:v>41.1</c:v>
                </c:pt>
              </c:numCache>
            </c:numRef>
          </c:val>
          <c:extLst>
            <c:ext xmlns:c16="http://schemas.microsoft.com/office/drawing/2014/chart" uri="{C3380CC4-5D6E-409C-BE32-E72D297353CC}">
              <c16:uniqueId val="{00000006-AFDA-40CD-A319-6F70474E3882}"/>
            </c:ext>
          </c:extLst>
        </c:ser>
        <c:ser>
          <c:idx val="3"/>
          <c:order val="3"/>
          <c:tx>
            <c:strRef>
              <c:f>DQ28_3_3!$G$1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DQ28_3_3!$B$2:$C$5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DQ28_3_3!$G$2:$G$5</c:f>
              <c:numCache>
                <c:formatCode>General</c:formatCode>
                <c:ptCount val="4"/>
                <c:pt idx="0">
                  <c:v>2.1</c:v>
                </c:pt>
                <c:pt idx="1">
                  <c:v>35.4</c:v>
                </c:pt>
                <c:pt idx="2">
                  <c:v>28.1</c:v>
                </c:pt>
                <c:pt idx="3">
                  <c:v>33.700000000000003</c:v>
                </c:pt>
              </c:numCache>
            </c:numRef>
          </c:val>
          <c:extLst>
            <c:ext xmlns:c16="http://schemas.microsoft.com/office/drawing/2014/chart" uri="{C3380CC4-5D6E-409C-BE32-E72D297353CC}">
              <c16:uniqueId val="{00000007-AFDA-40CD-A319-6F70474E388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DQ03_1!$D$2</c:f>
              <c:numCache>
                <c:formatCode>General</c:formatCode>
                <c:ptCount val="1"/>
                <c:pt idx="0">
                  <c:v>91</c:v>
                </c:pt>
              </c:numCache>
            </c:numRef>
          </c:val>
          <c:extLst>
            <c:ext xmlns:c16="http://schemas.microsoft.com/office/drawing/2014/chart" uri="{C3380CC4-5D6E-409C-BE32-E72D297353CC}">
              <c16:uniqueId val="{00000000-19CD-4DB0-A117-5EFFF5C656C6}"/>
            </c:ext>
          </c:extLst>
        </c:ser>
        <c:ser>
          <c:idx val="1"/>
          <c:order val="1"/>
          <c:tx>
            <c:strRef>
              <c:f>DQ03_1!$E$1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9CD-4DB0-A117-5EFFF5C656C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DQ03_1!$E$2</c:f>
              <c:numCache>
                <c:formatCode>General</c:formatCode>
                <c:ptCount val="1"/>
                <c:pt idx="0">
                  <c:v>8.9999999999999998E-4</c:v>
                </c:pt>
              </c:numCache>
            </c:numRef>
          </c:val>
          <c:extLst>
            <c:ext xmlns:c16="http://schemas.microsoft.com/office/drawing/2014/chart" uri="{C3380CC4-5D6E-409C-BE32-E72D297353CC}">
              <c16:uniqueId val="{00000002-19CD-4DB0-A117-5EFFF5C656C6}"/>
            </c:ext>
          </c:extLst>
        </c:ser>
        <c:ser>
          <c:idx val="2"/>
          <c:order val="2"/>
          <c:tx>
            <c:strRef>
              <c:f>DQ03_1!$F$1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DQ03_1!$F$2</c:f>
              <c:numCache>
                <c:formatCode>General</c:formatCode>
                <c:ptCount val="1"/>
                <c:pt idx="0">
                  <c:v>91.3</c:v>
                </c:pt>
              </c:numCache>
            </c:numRef>
          </c:val>
          <c:extLst>
            <c:ext xmlns:c16="http://schemas.microsoft.com/office/drawing/2014/chart" uri="{C3380CC4-5D6E-409C-BE32-E72D297353CC}">
              <c16:uniqueId val="{00000003-19CD-4DB0-A117-5EFFF5C656C6}"/>
            </c:ext>
          </c:extLst>
        </c:ser>
        <c:ser>
          <c:idx val="3"/>
          <c:order val="3"/>
          <c:tx>
            <c:strRef>
              <c:f>DQ03_1!$G$1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DQ03_1!$G$2</c:f>
              <c:numCache>
                <c:formatCode>General</c:formatCode>
                <c:ptCount val="1"/>
                <c:pt idx="0">
                  <c:v>90.6</c:v>
                </c:pt>
              </c:numCache>
            </c:numRef>
          </c:val>
          <c:extLst>
            <c:ext xmlns:c16="http://schemas.microsoft.com/office/drawing/2014/chart" uri="{C3380CC4-5D6E-409C-BE32-E72D297353CC}">
              <c16:uniqueId val="{00000004-19CD-4DB0-A117-5EFFF5C656C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DQ28_4_1!$D$2:$D$5</c:f>
              <c:numCache>
                <c:formatCode>General</c:formatCode>
                <c:ptCount val="4"/>
                <c:pt idx="0">
                  <c:v>36.5</c:v>
                </c:pt>
                <c:pt idx="1">
                  <c:v>97.1</c:v>
                </c:pt>
                <c:pt idx="2">
                  <c:v>96.7</c:v>
                </c:pt>
                <c:pt idx="3">
                  <c:v>48.6</c:v>
                </c:pt>
              </c:numCache>
            </c:numRef>
          </c:val>
          <c:extLst>
            <c:ext xmlns:c16="http://schemas.microsoft.com/office/drawing/2014/chart" uri="{C3380CC4-5D6E-409C-BE32-E72D297353CC}">
              <c16:uniqueId val="{00000000-F6CF-41D5-AED3-A1D58CD30BFD}"/>
            </c:ext>
          </c:extLst>
        </c:ser>
        <c:ser>
          <c:idx val="1"/>
          <c:order val="1"/>
          <c:tx>
            <c:strRef>
              <c:f>DQ28_4_1!$E$1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6CF-41D5-AED3-A1D58CD30BFD}"/>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6CF-41D5-AED3-A1D58CD30BFD}"/>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6CF-41D5-AED3-A1D58CD30BFD}"/>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6CF-41D5-AED3-A1D58CD30BF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F6CF-41D5-AED3-A1D58CD30BFD}"/>
            </c:ext>
          </c:extLst>
        </c:ser>
        <c:ser>
          <c:idx val="2"/>
          <c:order val="2"/>
          <c:tx>
            <c:strRef>
              <c:f>DQ28_4_1!$F$1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DQ28_4_1!$F$2:$F$5</c:f>
              <c:numCache>
                <c:formatCode>General</c:formatCode>
                <c:ptCount val="4"/>
                <c:pt idx="0">
                  <c:v>37.4</c:v>
                </c:pt>
                <c:pt idx="1">
                  <c:v>96.6</c:v>
                </c:pt>
                <c:pt idx="2">
                  <c:v>95.9</c:v>
                </c:pt>
                <c:pt idx="3">
                  <c:v>52.3</c:v>
                </c:pt>
              </c:numCache>
            </c:numRef>
          </c:val>
          <c:extLst>
            <c:ext xmlns:c16="http://schemas.microsoft.com/office/drawing/2014/chart" uri="{C3380CC4-5D6E-409C-BE32-E72D297353CC}">
              <c16:uniqueId val="{00000006-F6CF-41D5-AED3-A1D58CD30BFD}"/>
            </c:ext>
          </c:extLst>
        </c:ser>
        <c:ser>
          <c:idx val="3"/>
          <c:order val="3"/>
          <c:tx>
            <c:strRef>
              <c:f>DQ28_4_1!$G$1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DQ28_4_1!$B$2:$C$5</c:f>
              <c:multiLvlStrCache>
                <c:ptCount val="4"/>
                <c:lvl>
                  <c:pt idx="0">
                    <c:v>Develop a behavior contract with the student</c:v>
                  </c:pt>
                  <c:pt idx="1">
                    <c:v>Notify parents or guardians</c:v>
                  </c:pt>
                  <c:pt idx="2">
                    <c:v>Confiscate product</c:v>
                  </c:pt>
                  <c:pt idx="3">
                    <c:v>Issue a warning to the student</c:v>
                  </c:pt>
                </c:lvl>
                <c:lvl>
                  <c:pt idx="0">
                    <c:v>d.</c:v>
                  </c:pt>
                  <c:pt idx="1">
                    <c:v>c.</c:v>
                  </c:pt>
                  <c:pt idx="2">
                    <c:v>b.</c:v>
                  </c:pt>
                  <c:pt idx="3">
                    <c:v>a.</c:v>
                  </c:pt>
                </c:lvl>
              </c:multiLvlStrCache>
            </c:multiLvlStrRef>
          </c:cat>
          <c:val>
            <c:numRef>
              <c:f>DQ28_4_1!$G$2:$G$5</c:f>
              <c:numCache>
                <c:formatCode>General</c:formatCode>
                <c:ptCount val="4"/>
                <c:pt idx="0">
                  <c:v>35.1</c:v>
                </c:pt>
                <c:pt idx="1">
                  <c:v>97.9</c:v>
                </c:pt>
                <c:pt idx="2">
                  <c:v>97.9</c:v>
                </c:pt>
                <c:pt idx="3">
                  <c:v>42.7</c:v>
                </c:pt>
              </c:numCache>
            </c:numRef>
          </c:val>
          <c:extLst>
            <c:ext xmlns:c16="http://schemas.microsoft.com/office/drawing/2014/chart" uri="{C3380CC4-5D6E-409C-BE32-E72D297353CC}">
              <c16:uniqueId val="{00000007-F6CF-41D5-AED3-A1D58CD30BF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DQ28_4_2!$D$2:$D$5</c:f>
              <c:numCache>
                <c:formatCode>General</c:formatCode>
                <c:ptCount val="4"/>
                <c:pt idx="0">
                  <c:v>52.9</c:v>
                </c:pt>
                <c:pt idx="1">
                  <c:v>31.9</c:v>
                </c:pt>
                <c:pt idx="2">
                  <c:v>96.7</c:v>
                </c:pt>
                <c:pt idx="3">
                  <c:v>59.1</c:v>
                </c:pt>
              </c:numCache>
            </c:numRef>
          </c:val>
          <c:extLst>
            <c:ext xmlns:c16="http://schemas.microsoft.com/office/drawing/2014/chart" uri="{C3380CC4-5D6E-409C-BE32-E72D297353CC}">
              <c16:uniqueId val="{00000000-2C51-4D91-894E-56FFB1C295B3}"/>
            </c:ext>
          </c:extLst>
        </c:ser>
        <c:ser>
          <c:idx val="1"/>
          <c:order val="1"/>
          <c:tx>
            <c:strRef>
              <c:f>DQ28_4_2!$E$1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C51-4D91-894E-56FFB1C295B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C51-4D91-894E-56FFB1C295B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C51-4D91-894E-56FFB1C295B3}"/>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C51-4D91-894E-56FFB1C295B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2C51-4D91-894E-56FFB1C295B3}"/>
            </c:ext>
          </c:extLst>
        </c:ser>
        <c:ser>
          <c:idx val="2"/>
          <c:order val="2"/>
          <c:tx>
            <c:strRef>
              <c:f>DQ28_4_2!$F$1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DQ28_4_2!$F$2:$F$5</c:f>
              <c:numCache>
                <c:formatCode>General</c:formatCode>
                <c:ptCount val="4"/>
                <c:pt idx="0">
                  <c:v>55.2</c:v>
                </c:pt>
                <c:pt idx="1">
                  <c:v>27.1</c:v>
                </c:pt>
                <c:pt idx="2">
                  <c:v>95.2</c:v>
                </c:pt>
                <c:pt idx="3">
                  <c:v>64.7</c:v>
                </c:pt>
              </c:numCache>
            </c:numRef>
          </c:val>
          <c:extLst>
            <c:ext xmlns:c16="http://schemas.microsoft.com/office/drawing/2014/chart" uri="{C3380CC4-5D6E-409C-BE32-E72D297353CC}">
              <c16:uniqueId val="{00000006-2C51-4D91-894E-56FFB1C295B3}"/>
            </c:ext>
          </c:extLst>
        </c:ser>
        <c:ser>
          <c:idx val="3"/>
          <c:order val="3"/>
          <c:tx>
            <c:strRef>
              <c:f>DQ28_4_2!$G$1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DQ28_4_2!$B$2:$C$5</c:f>
              <c:multiLvlStrCache>
                <c:ptCount val="4"/>
                <c:lvl>
                  <c:pt idx="0">
                    <c:v>Refer to legal authorities (e.g., school resource officer)</c:v>
                  </c:pt>
                  <c:pt idx="1">
                    <c:v>Refer to an assistance, education, or cessation program</c:v>
                  </c:pt>
                  <c:pt idx="2">
                    <c:v>Refer to a school administrator</c:v>
                  </c:pt>
                  <c:pt idx="3">
                    <c:v>Refer to a school counselor</c:v>
                  </c:pt>
                </c:lvl>
                <c:lvl>
                  <c:pt idx="0">
                    <c:v>h.</c:v>
                  </c:pt>
                  <c:pt idx="1">
                    <c:v>g.</c:v>
                  </c:pt>
                  <c:pt idx="2">
                    <c:v>f.</c:v>
                  </c:pt>
                  <c:pt idx="3">
                    <c:v>e.</c:v>
                  </c:pt>
                </c:lvl>
              </c:multiLvlStrCache>
            </c:multiLvlStrRef>
          </c:cat>
          <c:val>
            <c:numRef>
              <c:f>DQ28_4_2!$G$2:$G$5</c:f>
              <c:numCache>
                <c:formatCode>General</c:formatCode>
                <c:ptCount val="4"/>
                <c:pt idx="0">
                  <c:v>49.5</c:v>
                </c:pt>
                <c:pt idx="1">
                  <c:v>39.200000000000003</c:v>
                </c:pt>
                <c:pt idx="2">
                  <c:v>99</c:v>
                </c:pt>
                <c:pt idx="3">
                  <c:v>50.5</c:v>
                </c:pt>
              </c:numCache>
            </c:numRef>
          </c:val>
          <c:extLst>
            <c:ext xmlns:c16="http://schemas.microsoft.com/office/drawing/2014/chart" uri="{C3380CC4-5D6E-409C-BE32-E72D297353CC}">
              <c16:uniqueId val="{00000007-2C51-4D91-894E-56FFB1C295B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DQ28_4_3!$D$1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DQ28_4_3!$D$2:$D$5</c:f>
              <c:numCache>
                <c:formatCode>General</c:formatCode>
                <c:ptCount val="4"/>
                <c:pt idx="0">
                  <c:v>1.6</c:v>
                </c:pt>
                <c:pt idx="1">
                  <c:v>31.3</c:v>
                </c:pt>
                <c:pt idx="2">
                  <c:v>3.3</c:v>
                </c:pt>
                <c:pt idx="3">
                  <c:v>28.3</c:v>
                </c:pt>
              </c:numCache>
            </c:numRef>
          </c:val>
          <c:extLst>
            <c:ext xmlns:c16="http://schemas.microsoft.com/office/drawing/2014/chart" uri="{C3380CC4-5D6E-409C-BE32-E72D297353CC}">
              <c16:uniqueId val="{00000000-464F-43F4-AEC9-C4B5B60E8497}"/>
            </c:ext>
          </c:extLst>
        </c:ser>
        <c:ser>
          <c:idx val="1"/>
          <c:order val="1"/>
          <c:tx>
            <c:strRef>
              <c:f>DQ28_4_3!$E$1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64F-43F4-AEC9-C4B5B60E8497}"/>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64F-43F4-AEC9-C4B5B60E8497}"/>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64F-43F4-AEC9-C4B5B60E8497}"/>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64F-43F4-AEC9-C4B5B60E849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464F-43F4-AEC9-C4B5B60E8497}"/>
            </c:ext>
          </c:extLst>
        </c:ser>
        <c:ser>
          <c:idx val="2"/>
          <c:order val="2"/>
          <c:tx>
            <c:strRef>
              <c:f>DQ28_4_3!$F$1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DQ28_4_3!$F$2:$F$5</c:f>
              <c:numCache>
                <c:formatCode>General</c:formatCode>
                <c:ptCount val="4"/>
                <c:pt idx="0">
                  <c:v>2.1</c:v>
                </c:pt>
                <c:pt idx="1">
                  <c:v>26.6</c:v>
                </c:pt>
                <c:pt idx="2">
                  <c:v>2.7</c:v>
                </c:pt>
                <c:pt idx="3">
                  <c:v>30.9</c:v>
                </c:pt>
              </c:numCache>
            </c:numRef>
          </c:val>
          <c:extLst>
            <c:ext xmlns:c16="http://schemas.microsoft.com/office/drawing/2014/chart" uri="{C3380CC4-5D6E-409C-BE32-E72D297353CC}">
              <c16:uniqueId val="{00000006-464F-43F4-AEC9-C4B5B60E8497}"/>
            </c:ext>
          </c:extLst>
        </c:ser>
        <c:ser>
          <c:idx val="3"/>
          <c:order val="3"/>
          <c:tx>
            <c:strRef>
              <c:f>DQ28_4_3!$G$1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DQ28_4_3!$B$2:$C$5</c:f>
              <c:multiLvlStrCache>
                <c:ptCount val="4"/>
                <c:lvl>
                  <c:pt idx="0">
                    <c:v>Expel from school</c:v>
                  </c:pt>
                  <c:pt idx="1">
                    <c:v>Issue an out-of-school suspension</c:v>
                  </c:pt>
                  <c:pt idx="2">
                    <c:v>Issue an after-school or weekend detention</c:v>
                  </c:pt>
                  <c:pt idx="3">
                    <c:v>Issue an in-school suspension (half day or full day)</c:v>
                  </c:pt>
                </c:lvl>
                <c:lvl>
                  <c:pt idx="0">
                    <c:v>l.</c:v>
                  </c:pt>
                  <c:pt idx="1">
                    <c:v>k.</c:v>
                  </c:pt>
                  <c:pt idx="2">
                    <c:v>j.</c:v>
                  </c:pt>
                  <c:pt idx="3">
                    <c:v>i.</c:v>
                  </c:pt>
                </c:lvl>
              </c:multiLvlStrCache>
            </c:multiLvlStrRef>
          </c:cat>
          <c:val>
            <c:numRef>
              <c:f>DQ28_4_3!$G$2:$G$5</c:f>
              <c:numCache>
                <c:formatCode>General</c:formatCode>
                <c:ptCount val="4"/>
                <c:pt idx="0">
                  <c:v>1</c:v>
                </c:pt>
                <c:pt idx="1">
                  <c:v>38.5</c:v>
                </c:pt>
                <c:pt idx="2">
                  <c:v>4.2</c:v>
                </c:pt>
                <c:pt idx="3">
                  <c:v>24.2</c:v>
                </c:pt>
              </c:numCache>
            </c:numRef>
          </c:val>
          <c:extLst>
            <c:ext xmlns:c16="http://schemas.microsoft.com/office/drawing/2014/chart" uri="{C3380CC4-5D6E-409C-BE32-E72D297353CC}">
              <c16:uniqueId val="{00000007-464F-43F4-AEC9-C4B5B60E849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DQ29_1!$D$1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DQ29_1!$D$2:$D$6</c:f>
              <c:numCache>
                <c:formatCode>General</c:formatCode>
                <c:ptCount val="5"/>
                <c:pt idx="0">
                  <c:v>54.1</c:v>
                </c:pt>
                <c:pt idx="1">
                  <c:v>35.4</c:v>
                </c:pt>
                <c:pt idx="2">
                  <c:v>4.0999999999999996</c:v>
                </c:pt>
                <c:pt idx="3">
                  <c:v>0.4</c:v>
                </c:pt>
                <c:pt idx="4">
                  <c:v>6.1</c:v>
                </c:pt>
              </c:numCache>
            </c:numRef>
          </c:val>
          <c:extLst>
            <c:ext xmlns:c16="http://schemas.microsoft.com/office/drawing/2014/chart" uri="{C3380CC4-5D6E-409C-BE32-E72D297353CC}">
              <c16:uniqueId val="{00000000-8E0E-43B8-941B-ABA9E8656539}"/>
            </c:ext>
          </c:extLst>
        </c:ser>
        <c:ser>
          <c:idx val="1"/>
          <c:order val="1"/>
          <c:tx>
            <c:strRef>
              <c:f>DQ29_1!$E$1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E0E-43B8-941B-ABA9E8656539}"/>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E0E-43B8-941B-ABA9E8656539}"/>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E0E-43B8-941B-ABA9E8656539}"/>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E0E-43B8-941B-ABA9E8656539}"/>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E0E-43B8-941B-ABA9E865653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E0E-43B8-941B-ABA9E8656539}"/>
            </c:ext>
          </c:extLst>
        </c:ser>
        <c:ser>
          <c:idx val="2"/>
          <c:order val="2"/>
          <c:tx>
            <c:strRef>
              <c:f>DQ29_1!$F$1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DQ29_1!$F$2:$F$6</c:f>
              <c:numCache>
                <c:formatCode>General</c:formatCode>
                <c:ptCount val="5"/>
                <c:pt idx="0">
                  <c:v>61</c:v>
                </c:pt>
                <c:pt idx="1">
                  <c:v>28.9</c:v>
                </c:pt>
                <c:pt idx="2">
                  <c:v>3.4</c:v>
                </c:pt>
                <c:pt idx="3">
                  <c:v>0.7</c:v>
                </c:pt>
                <c:pt idx="4">
                  <c:v>6</c:v>
                </c:pt>
              </c:numCache>
            </c:numRef>
          </c:val>
          <c:extLst>
            <c:ext xmlns:c16="http://schemas.microsoft.com/office/drawing/2014/chart" uri="{C3380CC4-5D6E-409C-BE32-E72D297353CC}">
              <c16:uniqueId val="{00000007-8E0E-43B8-941B-ABA9E8656539}"/>
            </c:ext>
          </c:extLst>
        </c:ser>
        <c:ser>
          <c:idx val="3"/>
          <c:order val="3"/>
          <c:tx>
            <c:strRef>
              <c:f>DQ29_1!$G$1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DQ29_1!$B$2:$C$6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DQ29_1!$G$2:$G$6</c:f>
              <c:numCache>
                <c:formatCode>General</c:formatCode>
                <c:ptCount val="5"/>
                <c:pt idx="0">
                  <c:v>43.3</c:v>
                </c:pt>
                <c:pt idx="1">
                  <c:v>45.4</c:v>
                </c:pt>
                <c:pt idx="2">
                  <c:v>5.2</c:v>
                </c:pt>
                <c:pt idx="3">
                  <c:v>8.0000000000000004E-4</c:v>
                </c:pt>
                <c:pt idx="4">
                  <c:v>6.2</c:v>
                </c:pt>
              </c:numCache>
            </c:numRef>
          </c:val>
          <c:extLst>
            <c:ext xmlns:c16="http://schemas.microsoft.com/office/drawing/2014/chart" uri="{C3380CC4-5D6E-409C-BE32-E72D297353CC}">
              <c16:uniqueId val="{00000008-8E0E-43B8-941B-ABA9E865653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DQ30_1!$D$2</c:f>
              <c:numCache>
                <c:formatCode>General</c:formatCode>
                <c:ptCount val="1"/>
                <c:pt idx="0">
                  <c:v>51</c:v>
                </c:pt>
              </c:numCache>
            </c:numRef>
          </c:val>
          <c:extLst>
            <c:ext xmlns:c16="http://schemas.microsoft.com/office/drawing/2014/chart" uri="{C3380CC4-5D6E-409C-BE32-E72D297353CC}">
              <c16:uniqueId val="{00000000-64AA-4E4F-B996-2EB1C7342A50}"/>
            </c:ext>
          </c:extLst>
        </c:ser>
        <c:ser>
          <c:idx val="1"/>
          <c:order val="1"/>
          <c:tx>
            <c:strRef>
              <c:f>DQ30_1!$E$1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4AA-4E4F-B996-2EB1C7342A5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DQ30_1!$E$2</c:f>
              <c:numCache>
                <c:formatCode>General</c:formatCode>
                <c:ptCount val="1"/>
                <c:pt idx="0">
                  <c:v>8.9999999999999998E-4</c:v>
                </c:pt>
              </c:numCache>
            </c:numRef>
          </c:val>
          <c:extLst>
            <c:ext xmlns:c16="http://schemas.microsoft.com/office/drawing/2014/chart" uri="{C3380CC4-5D6E-409C-BE32-E72D297353CC}">
              <c16:uniqueId val="{00000002-64AA-4E4F-B996-2EB1C7342A50}"/>
            </c:ext>
          </c:extLst>
        </c:ser>
        <c:ser>
          <c:idx val="2"/>
          <c:order val="2"/>
          <c:tx>
            <c:strRef>
              <c:f>DQ30_1!$F$1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DQ30_1!$F$2</c:f>
              <c:numCache>
                <c:formatCode>General</c:formatCode>
                <c:ptCount val="1"/>
                <c:pt idx="0">
                  <c:v>39.9</c:v>
                </c:pt>
              </c:numCache>
            </c:numRef>
          </c:val>
          <c:extLst>
            <c:ext xmlns:c16="http://schemas.microsoft.com/office/drawing/2014/chart" uri="{C3380CC4-5D6E-409C-BE32-E72D297353CC}">
              <c16:uniqueId val="{00000003-64AA-4E4F-B996-2EB1C7342A50}"/>
            </c:ext>
          </c:extLst>
        </c:ser>
        <c:ser>
          <c:idx val="3"/>
          <c:order val="3"/>
          <c:tx>
            <c:strRef>
              <c:f>DQ30_1!$G$1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DQ30_1!$G$2</c:f>
              <c:numCache>
                <c:formatCode>General</c:formatCode>
                <c:ptCount val="1"/>
                <c:pt idx="0">
                  <c:v>68</c:v>
                </c:pt>
              </c:numCache>
            </c:numRef>
          </c:val>
          <c:extLst>
            <c:ext xmlns:c16="http://schemas.microsoft.com/office/drawing/2014/chart" uri="{C3380CC4-5D6E-409C-BE32-E72D297353CC}">
              <c16:uniqueId val="{00000004-64AA-4E4F-B996-2EB1C7342A5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DQ31_1!$D$2:$D$6</c:f>
              <c:numCache>
                <c:formatCode>General</c:formatCode>
                <c:ptCount val="5"/>
                <c:pt idx="0">
                  <c:v>18.8</c:v>
                </c:pt>
                <c:pt idx="1">
                  <c:v>42.9</c:v>
                </c:pt>
                <c:pt idx="2">
                  <c:v>18.5</c:v>
                </c:pt>
                <c:pt idx="3">
                  <c:v>7.3</c:v>
                </c:pt>
                <c:pt idx="4">
                  <c:v>4.9000000000000004</c:v>
                </c:pt>
              </c:numCache>
            </c:numRef>
          </c:val>
          <c:extLst>
            <c:ext xmlns:c16="http://schemas.microsoft.com/office/drawing/2014/chart" uri="{C3380CC4-5D6E-409C-BE32-E72D297353CC}">
              <c16:uniqueId val="{00000000-E8E7-4771-B170-A5B4CD9BA0AD}"/>
            </c:ext>
          </c:extLst>
        </c:ser>
        <c:ser>
          <c:idx val="1"/>
          <c:order val="1"/>
          <c:tx>
            <c:strRef>
              <c:f>DQ31_1!$E$1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8E7-4771-B170-A5B4CD9BA0AD}"/>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8E7-4771-B170-A5B4CD9BA0AD}"/>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8E7-4771-B170-A5B4CD9BA0AD}"/>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8E7-4771-B170-A5B4CD9BA0AD}"/>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8E7-4771-B170-A5B4CD9BA0A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E8E7-4771-B170-A5B4CD9BA0AD}"/>
            </c:ext>
          </c:extLst>
        </c:ser>
        <c:ser>
          <c:idx val="2"/>
          <c:order val="2"/>
          <c:tx>
            <c:strRef>
              <c:f>DQ31_1!$F$1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DQ31_1!$F$2:$F$6</c:f>
              <c:numCache>
                <c:formatCode>General</c:formatCode>
                <c:ptCount val="5"/>
                <c:pt idx="0">
                  <c:v>11.5</c:v>
                </c:pt>
                <c:pt idx="1">
                  <c:v>31.2</c:v>
                </c:pt>
                <c:pt idx="2">
                  <c:v>9.6</c:v>
                </c:pt>
                <c:pt idx="3">
                  <c:v>3.4</c:v>
                </c:pt>
                <c:pt idx="4">
                  <c:v>1.3</c:v>
                </c:pt>
              </c:numCache>
            </c:numRef>
          </c:val>
          <c:extLst>
            <c:ext xmlns:c16="http://schemas.microsoft.com/office/drawing/2014/chart" uri="{C3380CC4-5D6E-409C-BE32-E72D297353CC}">
              <c16:uniqueId val="{00000007-E8E7-4771-B170-A5B4CD9BA0AD}"/>
            </c:ext>
          </c:extLst>
        </c:ser>
        <c:ser>
          <c:idx val="3"/>
          <c:order val="3"/>
          <c:tx>
            <c:strRef>
              <c:f>DQ31_1!$G$1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DQ31_1!$G$2:$G$6</c:f>
              <c:numCache>
                <c:formatCode>General</c:formatCode>
                <c:ptCount val="5"/>
                <c:pt idx="0">
                  <c:v>29.9</c:v>
                </c:pt>
                <c:pt idx="1">
                  <c:v>60.8</c:v>
                </c:pt>
                <c:pt idx="2">
                  <c:v>32</c:v>
                </c:pt>
                <c:pt idx="3">
                  <c:v>13.4</c:v>
                </c:pt>
                <c:pt idx="4">
                  <c:v>10.3</c:v>
                </c:pt>
              </c:numCache>
            </c:numRef>
          </c:val>
          <c:extLst>
            <c:ext xmlns:c16="http://schemas.microsoft.com/office/drawing/2014/chart" uri="{C3380CC4-5D6E-409C-BE32-E72D297353CC}">
              <c16:uniqueId val="{00000008-E8E7-4771-B170-A5B4CD9BA0A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DQ31_2!$D$2:$D$6</c:f>
              <c:numCache>
                <c:formatCode>General</c:formatCode>
                <c:ptCount val="5"/>
                <c:pt idx="0">
                  <c:v>9.4</c:v>
                </c:pt>
                <c:pt idx="1">
                  <c:v>9</c:v>
                </c:pt>
                <c:pt idx="2">
                  <c:v>33.6</c:v>
                </c:pt>
                <c:pt idx="3">
                  <c:v>22.4</c:v>
                </c:pt>
                <c:pt idx="4">
                  <c:v>19.7</c:v>
                </c:pt>
              </c:numCache>
            </c:numRef>
          </c:val>
          <c:extLst>
            <c:ext xmlns:c16="http://schemas.microsoft.com/office/drawing/2014/chart" uri="{C3380CC4-5D6E-409C-BE32-E72D297353CC}">
              <c16:uniqueId val="{00000000-2388-444B-A9A8-9AD55AB2E573}"/>
            </c:ext>
          </c:extLst>
        </c:ser>
        <c:ser>
          <c:idx val="1"/>
          <c:order val="1"/>
          <c:tx>
            <c:strRef>
              <c:f>DQ31_2!$E$1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388-444B-A9A8-9AD55AB2E57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388-444B-A9A8-9AD55AB2E57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388-444B-A9A8-9AD55AB2E573}"/>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388-444B-A9A8-9AD55AB2E573}"/>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388-444B-A9A8-9AD55AB2E57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2388-444B-A9A8-9AD55AB2E573}"/>
            </c:ext>
          </c:extLst>
        </c:ser>
        <c:ser>
          <c:idx val="2"/>
          <c:order val="2"/>
          <c:tx>
            <c:strRef>
              <c:f>DQ31_2!$F$1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DQ31_2!$F$2:$F$6</c:f>
              <c:numCache>
                <c:formatCode>General</c:formatCode>
                <c:ptCount val="5"/>
                <c:pt idx="0">
                  <c:v>5.4</c:v>
                </c:pt>
                <c:pt idx="1">
                  <c:v>6.1</c:v>
                </c:pt>
                <c:pt idx="2">
                  <c:v>27.1</c:v>
                </c:pt>
                <c:pt idx="3">
                  <c:v>16.2</c:v>
                </c:pt>
                <c:pt idx="4">
                  <c:v>14.3</c:v>
                </c:pt>
              </c:numCache>
            </c:numRef>
          </c:val>
          <c:extLst>
            <c:ext xmlns:c16="http://schemas.microsoft.com/office/drawing/2014/chart" uri="{C3380CC4-5D6E-409C-BE32-E72D297353CC}">
              <c16:uniqueId val="{00000007-2388-444B-A9A8-9AD55AB2E573}"/>
            </c:ext>
          </c:extLst>
        </c:ser>
        <c:ser>
          <c:idx val="3"/>
          <c:order val="3"/>
          <c:tx>
            <c:strRef>
              <c:f>DQ31_2!$G$1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DQ31_2!$G$2:$G$6</c:f>
              <c:numCache>
                <c:formatCode>General</c:formatCode>
                <c:ptCount val="5"/>
                <c:pt idx="0">
                  <c:v>15.5</c:v>
                </c:pt>
                <c:pt idx="1">
                  <c:v>13.4</c:v>
                </c:pt>
                <c:pt idx="2">
                  <c:v>43.8</c:v>
                </c:pt>
                <c:pt idx="3">
                  <c:v>32</c:v>
                </c:pt>
                <c:pt idx="4">
                  <c:v>28.1</c:v>
                </c:pt>
              </c:numCache>
            </c:numRef>
          </c:val>
          <c:extLst>
            <c:ext xmlns:c16="http://schemas.microsoft.com/office/drawing/2014/chart" uri="{C3380CC4-5D6E-409C-BE32-E72D297353CC}">
              <c16:uniqueId val="{00000008-2388-444B-A9A8-9AD55AB2E57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DQ31_3!$D$2:$D$6</c:f>
              <c:numCache>
                <c:formatCode>General</c:formatCode>
                <c:ptCount val="5"/>
                <c:pt idx="0">
                  <c:v>34.700000000000003</c:v>
                </c:pt>
                <c:pt idx="1">
                  <c:v>38.9</c:v>
                </c:pt>
                <c:pt idx="2">
                  <c:v>49</c:v>
                </c:pt>
                <c:pt idx="3">
                  <c:v>2.5</c:v>
                </c:pt>
                <c:pt idx="4">
                  <c:v>22.5</c:v>
                </c:pt>
              </c:numCache>
            </c:numRef>
          </c:val>
          <c:extLst>
            <c:ext xmlns:c16="http://schemas.microsoft.com/office/drawing/2014/chart" uri="{C3380CC4-5D6E-409C-BE32-E72D297353CC}">
              <c16:uniqueId val="{00000000-49D6-4464-98D7-806AE74B10F2}"/>
            </c:ext>
          </c:extLst>
        </c:ser>
        <c:ser>
          <c:idx val="1"/>
          <c:order val="1"/>
          <c:tx>
            <c:strRef>
              <c:f>DQ31_3!$E$1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9D6-4464-98D7-806AE74B10F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9D6-4464-98D7-806AE74B10F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9D6-4464-98D7-806AE74B10F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9D6-4464-98D7-806AE74B10F2}"/>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9D6-4464-98D7-806AE74B10F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49D6-4464-98D7-806AE74B10F2}"/>
            </c:ext>
          </c:extLst>
        </c:ser>
        <c:ser>
          <c:idx val="2"/>
          <c:order val="2"/>
          <c:tx>
            <c:strRef>
              <c:f>DQ31_3!$F$1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DQ31_3!$F$2:$F$6</c:f>
              <c:numCache>
                <c:formatCode>General</c:formatCode>
                <c:ptCount val="5"/>
                <c:pt idx="0">
                  <c:v>25.7</c:v>
                </c:pt>
                <c:pt idx="1">
                  <c:v>23</c:v>
                </c:pt>
                <c:pt idx="2">
                  <c:v>36.5</c:v>
                </c:pt>
                <c:pt idx="3">
                  <c:v>8.0000000000000004E-4</c:v>
                </c:pt>
                <c:pt idx="4">
                  <c:v>6.8</c:v>
                </c:pt>
              </c:numCache>
            </c:numRef>
          </c:val>
          <c:extLst>
            <c:ext xmlns:c16="http://schemas.microsoft.com/office/drawing/2014/chart" uri="{C3380CC4-5D6E-409C-BE32-E72D297353CC}">
              <c16:uniqueId val="{00000007-49D6-4464-98D7-806AE74B10F2}"/>
            </c:ext>
          </c:extLst>
        </c:ser>
        <c:ser>
          <c:idx val="3"/>
          <c:order val="3"/>
          <c:tx>
            <c:strRef>
              <c:f>DQ31_3!$G$1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DQ31_3!$G$2:$G$6</c:f>
              <c:numCache>
                <c:formatCode>General</c:formatCode>
                <c:ptCount val="5"/>
                <c:pt idx="0">
                  <c:v>48.5</c:v>
                </c:pt>
                <c:pt idx="1">
                  <c:v>63.5</c:v>
                </c:pt>
                <c:pt idx="2">
                  <c:v>68</c:v>
                </c:pt>
                <c:pt idx="3">
                  <c:v>6.2</c:v>
                </c:pt>
                <c:pt idx="4">
                  <c:v>46.4</c:v>
                </c:pt>
              </c:numCache>
            </c:numRef>
          </c:val>
          <c:extLst>
            <c:ext xmlns:c16="http://schemas.microsoft.com/office/drawing/2014/chart" uri="{C3380CC4-5D6E-409C-BE32-E72D297353CC}">
              <c16:uniqueId val="{00000008-49D6-4464-98D7-806AE74B10F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DQ31_4!$D$1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DQ31_4!$D$2:$D$4</c:f>
              <c:numCache>
                <c:formatCode>General</c:formatCode>
                <c:ptCount val="3"/>
                <c:pt idx="0">
                  <c:v>22</c:v>
                </c:pt>
                <c:pt idx="1">
                  <c:v>29.9</c:v>
                </c:pt>
                <c:pt idx="2">
                  <c:v>10.199999999999999</c:v>
                </c:pt>
              </c:numCache>
            </c:numRef>
          </c:val>
          <c:extLst>
            <c:ext xmlns:c16="http://schemas.microsoft.com/office/drawing/2014/chart" uri="{C3380CC4-5D6E-409C-BE32-E72D297353CC}">
              <c16:uniqueId val="{00000000-622E-49AB-BA73-DAF12A340CF3}"/>
            </c:ext>
          </c:extLst>
        </c:ser>
        <c:ser>
          <c:idx val="1"/>
          <c:order val="1"/>
          <c:tx>
            <c:strRef>
              <c:f>DQ31_4!$E$1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22E-49AB-BA73-DAF12A340CF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22E-49AB-BA73-DAF12A340CF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22E-49AB-BA73-DAF12A340CF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622E-49AB-BA73-DAF12A340CF3}"/>
            </c:ext>
          </c:extLst>
        </c:ser>
        <c:ser>
          <c:idx val="2"/>
          <c:order val="2"/>
          <c:tx>
            <c:strRef>
              <c:f>DQ31_4!$F$1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DQ31_4!$F$2:$F$4</c:f>
              <c:numCache>
                <c:formatCode>General</c:formatCode>
                <c:ptCount val="3"/>
                <c:pt idx="0">
                  <c:v>18.3</c:v>
                </c:pt>
                <c:pt idx="1">
                  <c:v>23</c:v>
                </c:pt>
                <c:pt idx="2">
                  <c:v>2</c:v>
                </c:pt>
              </c:numCache>
            </c:numRef>
          </c:val>
          <c:extLst>
            <c:ext xmlns:c16="http://schemas.microsoft.com/office/drawing/2014/chart" uri="{C3380CC4-5D6E-409C-BE32-E72D297353CC}">
              <c16:uniqueId val="{00000005-622E-49AB-BA73-DAF12A340CF3}"/>
            </c:ext>
          </c:extLst>
        </c:ser>
        <c:ser>
          <c:idx val="3"/>
          <c:order val="3"/>
          <c:tx>
            <c:strRef>
              <c:f>DQ31_4!$G$1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DQ31_4!$B$2:$C$4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DQ31_4!$G$2:$G$4</c:f>
              <c:numCache>
                <c:formatCode>General</c:formatCode>
                <c:ptCount val="3"/>
                <c:pt idx="0">
                  <c:v>27.8</c:v>
                </c:pt>
                <c:pt idx="1">
                  <c:v>40.6</c:v>
                </c:pt>
                <c:pt idx="2">
                  <c:v>22.7</c:v>
                </c:pt>
              </c:numCache>
            </c:numRef>
          </c:val>
          <c:extLst>
            <c:ext xmlns:c16="http://schemas.microsoft.com/office/drawing/2014/chart" uri="{C3380CC4-5D6E-409C-BE32-E72D297353CC}">
              <c16:uniqueId val="{00000006-622E-49AB-BA73-DAF12A340CF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DQ32_1!$D$2:$D$6</c:f>
              <c:numCache>
                <c:formatCode>General</c:formatCode>
                <c:ptCount val="5"/>
                <c:pt idx="0">
                  <c:v>59.4</c:v>
                </c:pt>
                <c:pt idx="1">
                  <c:v>23.7</c:v>
                </c:pt>
                <c:pt idx="2">
                  <c:v>63.8</c:v>
                </c:pt>
                <c:pt idx="3">
                  <c:v>43.1</c:v>
                </c:pt>
                <c:pt idx="4">
                  <c:v>11.8</c:v>
                </c:pt>
              </c:numCache>
            </c:numRef>
          </c:val>
          <c:extLst>
            <c:ext xmlns:c16="http://schemas.microsoft.com/office/drawing/2014/chart" uri="{C3380CC4-5D6E-409C-BE32-E72D297353CC}">
              <c16:uniqueId val="{00000000-DD2D-4DD6-84DE-C1091F0142A1}"/>
            </c:ext>
          </c:extLst>
        </c:ser>
        <c:ser>
          <c:idx val="1"/>
          <c:order val="1"/>
          <c:tx>
            <c:strRef>
              <c:f>DQ32_1!$E$1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D2D-4DD6-84DE-C1091F0142A1}"/>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DD2D-4DD6-84DE-C1091F0142A1}"/>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D2D-4DD6-84DE-C1091F0142A1}"/>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DD2D-4DD6-84DE-C1091F0142A1}"/>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D2D-4DD6-84DE-C1091F0142A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DD2D-4DD6-84DE-C1091F0142A1}"/>
            </c:ext>
          </c:extLst>
        </c:ser>
        <c:ser>
          <c:idx val="2"/>
          <c:order val="2"/>
          <c:tx>
            <c:strRef>
              <c:f>DQ32_1!$F$1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DQ32_1!$F$2:$F$6</c:f>
              <c:numCache>
                <c:formatCode>General</c:formatCode>
                <c:ptCount val="5"/>
                <c:pt idx="0">
                  <c:v>61.1</c:v>
                </c:pt>
                <c:pt idx="1">
                  <c:v>26.3</c:v>
                </c:pt>
                <c:pt idx="2">
                  <c:v>63.8</c:v>
                </c:pt>
                <c:pt idx="3">
                  <c:v>41.6</c:v>
                </c:pt>
                <c:pt idx="4">
                  <c:v>9.4</c:v>
                </c:pt>
              </c:numCache>
            </c:numRef>
          </c:val>
          <c:extLst>
            <c:ext xmlns:c16="http://schemas.microsoft.com/office/drawing/2014/chart" uri="{C3380CC4-5D6E-409C-BE32-E72D297353CC}">
              <c16:uniqueId val="{00000007-DD2D-4DD6-84DE-C1091F0142A1}"/>
            </c:ext>
          </c:extLst>
        </c:ser>
        <c:ser>
          <c:idx val="3"/>
          <c:order val="3"/>
          <c:tx>
            <c:strRef>
              <c:f>DQ32_1!$G$1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DQ32_1!$B$2:$C$6</c:f>
              <c:multiLvlStrCache>
                <c:ptCount val="5"/>
                <c:lvl>
                  <c:pt idx="0">
                    <c:v>Served locally or regionally grown foods in the cafeteria or classrooms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DQ32_1!$G$2:$G$6</c:f>
              <c:numCache>
                <c:formatCode>General</c:formatCode>
                <c:ptCount val="5"/>
                <c:pt idx="0">
                  <c:v>56.7</c:v>
                </c:pt>
                <c:pt idx="1">
                  <c:v>19.600000000000001</c:v>
                </c:pt>
                <c:pt idx="2">
                  <c:v>63.9</c:v>
                </c:pt>
                <c:pt idx="3">
                  <c:v>45.4</c:v>
                </c:pt>
                <c:pt idx="4">
                  <c:v>15.5</c:v>
                </c:pt>
              </c:numCache>
            </c:numRef>
          </c:val>
          <c:extLst>
            <c:ext xmlns:c16="http://schemas.microsoft.com/office/drawing/2014/chart" uri="{C3380CC4-5D6E-409C-BE32-E72D297353CC}">
              <c16:uniqueId val="{00000008-DD2D-4DD6-84DE-C1091F0142A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DQ04_1!$D$2</c:f>
              <c:numCache>
                <c:formatCode>General</c:formatCode>
                <c:ptCount val="1"/>
                <c:pt idx="0">
                  <c:v>71.5</c:v>
                </c:pt>
              </c:numCache>
            </c:numRef>
          </c:val>
          <c:extLst>
            <c:ext xmlns:c16="http://schemas.microsoft.com/office/drawing/2014/chart" uri="{C3380CC4-5D6E-409C-BE32-E72D297353CC}">
              <c16:uniqueId val="{00000000-E2B4-4811-9C6D-81E744CCB6F3}"/>
            </c:ext>
          </c:extLst>
        </c:ser>
        <c:ser>
          <c:idx val="1"/>
          <c:order val="1"/>
          <c:tx>
            <c:strRef>
              <c:f>DQ04_1!$E$1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2B4-4811-9C6D-81E744CCB6F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DQ04_1!$E$2</c:f>
              <c:numCache>
                <c:formatCode>General</c:formatCode>
                <c:ptCount val="1"/>
                <c:pt idx="0">
                  <c:v>8.9999999999999998E-4</c:v>
                </c:pt>
              </c:numCache>
            </c:numRef>
          </c:val>
          <c:extLst>
            <c:ext xmlns:c16="http://schemas.microsoft.com/office/drawing/2014/chart" uri="{C3380CC4-5D6E-409C-BE32-E72D297353CC}">
              <c16:uniqueId val="{00000002-E2B4-4811-9C6D-81E744CCB6F3}"/>
            </c:ext>
          </c:extLst>
        </c:ser>
        <c:ser>
          <c:idx val="2"/>
          <c:order val="2"/>
          <c:tx>
            <c:strRef>
              <c:f>DQ04_1!$F$1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DQ04_1!$F$2</c:f>
              <c:numCache>
                <c:formatCode>General</c:formatCode>
                <c:ptCount val="1"/>
                <c:pt idx="0">
                  <c:v>72.400000000000006</c:v>
                </c:pt>
              </c:numCache>
            </c:numRef>
          </c:val>
          <c:extLst>
            <c:ext xmlns:c16="http://schemas.microsoft.com/office/drawing/2014/chart" uri="{C3380CC4-5D6E-409C-BE32-E72D297353CC}">
              <c16:uniqueId val="{00000003-E2B4-4811-9C6D-81E744CCB6F3}"/>
            </c:ext>
          </c:extLst>
        </c:ser>
        <c:ser>
          <c:idx val="3"/>
          <c:order val="3"/>
          <c:tx>
            <c:strRef>
              <c:f>DQ04_1!$G$1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DQ04_1!$G$2</c:f>
              <c:numCache>
                <c:formatCode>General</c:formatCode>
                <c:ptCount val="1"/>
                <c:pt idx="0">
                  <c:v>70.2</c:v>
                </c:pt>
              </c:numCache>
            </c:numRef>
          </c:val>
          <c:extLst>
            <c:ext xmlns:c16="http://schemas.microsoft.com/office/drawing/2014/chart" uri="{C3380CC4-5D6E-409C-BE32-E72D297353CC}">
              <c16:uniqueId val="{00000004-E2B4-4811-9C6D-81E744CCB6F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DQ32_2!$D$2:$D$6</c:f>
              <c:numCache>
                <c:formatCode>General</c:formatCode>
                <c:ptCount val="5"/>
                <c:pt idx="0">
                  <c:v>93.1</c:v>
                </c:pt>
                <c:pt idx="1">
                  <c:v>19.2</c:v>
                </c:pt>
                <c:pt idx="2">
                  <c:v>61</c:v>
                </c:pt>
                <c:pt idx="3">
                  <c:v>75.400000000000006</c:v>
                </c:pt>
                <c:pt idx="4">
                  <c:v>38.200000000000003</c:v>
                </c:pt>
              </c:numCache>
            </c:numRef>
          </c:val>
          <c:extLst>
            <c:ext xmlns:c16="http://schemas.microsoft.com/office/drawing/2014/chart" uri="{C3380CC4-5D6E-409C-BE32-E72D297353CC}">
              <c16:uniqueId val="{00000000-0E5C-41AF-858B-36BE90D85F42}"/>
            </c:ext>
          </c:extLst>
        </c:ser>
        <c:ser>
          <c:idx val="1"/>
          <c:order val="1"/>
          <c:tx>
            <c:strRef>
              <c:f>DQ32_2!$E$1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E5C-41AF-858B-36BE90D85F4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E5C-41AF-858B-36BE90D85F4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E5C-41AF-858B-36BE90D85F4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E5C-41AF-858B-36BE90D85F42}"/>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E5C-41AF-858B-36BE90D85F4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0E5C-41AF-858B-36BE90D85F42}"/>
            </c:ext>
          </c:extLst>
        </c:ser>
        <c:ser>
          <c:idx val="2"/>
          <c:order val="2"/>
          <c:tx>
            <c:strRef>
              <c:f>DQ32_2!$F$1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DQ32_2!$F$2:$F$6</c:f>
              <c:numCache>
                <c:formatCode>General</c:formatCode>
                <c:ptCount val="5"/>
                <c:pt idx="0">
                  <c:v>92.6</c:v>
                </c:pt>
                <c:pt idx="1">
                  <c:v>17.5</c:v>
                </c:pt>
                <c:pt idx="2">
                  <c:v>60.4</c:v>
                </c:pt>
                <c:pt idx="3">
                  <c:v>72.8</c:v>
                </c:pt>
                <c:pt idx="4">
                  <c:v>38.9</c:v>
                </c:pt>
              </c:numCache>
            </c:numRef>
          </c:val>
          <c:extLst>
            <c:ext xmlns:c16="http://schemas.microsoft.com/office/drawing/2014/chart" uri="{C3380CC4-5D6E-409C-BE32-E72D297353CC}">
              <c16:uniqueId val="{00000007-0E5C-41AF-858B-36BE90D85F42}"/>
            </c:ext>
          </c:extLst>
        </c:ser>
        <c:ser>
          <c:idx val="3"/>
          <c:order val="3"/>
          <c:tx>
            <c:strRef>
              <c:f>DQ32_2!$G$1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DQ32_2!$B$2:$C$6</c:f>
              <c:multiLvlStrCache>
                <c:ptCount val="5"/>
                <c:lvl>
                  <c:pt idx="0">
                    <c:v>Provided students with at least 20 minutes to eat lunch after they receive their meal</c:v>
                  </c:pt>
                  <c:pt idx="1">
                    <c:v>Offered a self-serve salad bar to students</c:v>
                  </c:pt>
                  <c:pt idx="2">
                    <c:v>Used attractive displays for fruits and vegetables in the cafeteria</c:v>
                  </c:pt>
                  <c:pt idx="3">
                    <c:v>Placed fruits and vegetables near the cafeteria cashier, where they are easy to access</c:v>
                  </c:pt>
                  <c:pt idx="4">
                    <c:v>Planted a school food or vegetable garden</c:v>
                  </c:pt>
                </c:lvl>
                <c:lvl>
                  <c:pt idx="0">
                    <c:v>j.</c:v>
                  </c:pt>
                  <c:pt idx="1">
                    <c:v>i.</c:v>
                  </c:pt>
                  <c:pt idx="2">
                    <c:v>h.</c:v>
                  </c:pt>
                  <c:pt idx="3">
                    <c:v>g.</c:v>
                  </c:pt>
                  <c:pt idx="4">
                    <c:v>f.</c:v>
                  </c:pt>
                </c:lvl>
              </c:multiLvlStrCache>
            </c:multiLvlStrRef>
          </c:cat>
          <c:val>
            <c:numRef>
              <c:f>DQ32_2!$G$2:$G$6</c:f>
              <c:numCache>
                <c:formatCode>General</c:formatCode>
                <c:ptCount val="5"/>
                <c:pt idx="0">
                  <c:v>93.8</c:v>
                </c:pt>
                <c:pt idx="1">
                  <c:v>21.9</c:v>
                </c:pt>
                <c:pt idx="2">
                  <c:v>61.9</c:v>
                </c:pt>
                <c:pt idx="3">
                  <c:v>79.400000000000006</c:v>
                </c:pt>
                <c:pt idx="4">
                  <c:v>37.1</c:v>
                </c:pt>
              </c:numCache>
            </c:numRef>
          </c:val>
          <c:extLst>
            <c:ext xmlns:c16="http://schemas.microsoft.com/office/drawing/2014/chart" uri="{C3380CC4-5D6E-409C-BE32-E72D297353CC}">
              <c16:uniqueId val="{00000008-0E5C-41AF-858B-36BE90D85F4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DQ32_3!$D$1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DQ32_3!$D$2:$D$4</c:f>
              <c:numCache>
                <c:formatCode>General</c:formatCode>
                <c:ptCount val="3"/>
                <c:pt idx="0">
                  <c:v>45.9</c:v>
                </c:pt>
                <c:pt idx="1">
                  <c:v>47.2</c:v>
                </c:pt>
                <c:pt idx="2">
                  <c:v>89.4</c:v>
                </c:pt>
              </c:numCache>
            </c:numRef>
          </c:val>
          <c:extLst>
            <c:ext xmlns:c16="http://schemas.microsoft.com/office/drawing/2014/chart" uri="{C3380CC4-5D6E-409C-BE32-E72D297353CC}">
              <c16:uniqueId val="{00000000-11EF-4480-BF9B-0DABD2C71215}"/>
            </c:ext>
          </c:extLst>
        </c:ser>
        <c:ser>
          <c:idx val="1"/>
          <c:order val="1"/>
          <c:tx>
            <c:strRef>
              <c:f>DQ32_3!$E$1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1EF-4480-BF9B-0DABD2C71215}"/>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1EF-4480-BF9B-0DABD2C71215}"/>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1EF-4480-BF9B-0DABD2C7121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11EF-4480-BF9B-0DABD2C71215}"/>
            </c:ext>
          </c:extLst>
        </c:ser>
        <c:ser>
          <c:idx val="2"/>
          <c:order val="2"/>
          <c:tx>
            <c:strRef>
              <c:f>DQ32_3!$F$1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DQ32_3!$F$2:$F$4</c:f>
              <c:numCache>
                <c:formatCode>General</c:formatCode>
                <c:ptCount val="3"/>
                <c:pt idx="0">
                  <c:v>46.3</c:v>
                </c:pt>
                <c:pt idx="1">
                  <c:v>55.7</c:v>
                </c:pt>
                <c:pt idx="2">
                  <c:v>90.6</c:v>
                </c:pt>
              </c:numCache>
            </c:numRef>
          </c:val>
          <c:extLst>
            <c:ext xmlns:c16="http://schemas.microsoft.com/office/drawing/2014/chart" uri="{C3380CC4-5D6E-409C-BE32-E72D297353CC}">
              <c16:uniqueId val="{00000005-11EF-4480-BF9B-0DABD2C71215}"/>
            </c:ext>
          </c:extLst>
        </c:ser>
        <c:ser>
          <c:idx val="3"/>
          <c:order val="3"/>
          <c:tx>
            <c:strRef>
              <c:f>DQ32_3!$G$1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DQ32_3!$B$2:$C$4</c:f>
              <c:multiLvlStrCache>
                <c:ptCount val="3"/>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lvl>
                <c:lvl>
                  <c:pt idx="0">
                    <c:v>m.</c:v>
                  </c:pt>
                  <c:pt idx="1">
                    <c:v>l.</c:v>
                  </c:pt>
                  <c:pt idx="2">
                    <c:v>k.</c:v>
                  </c:pt>
                </c:lvl>
              </c:multiLvlStrCache>
            </c:multiLvlStrRef>
          </c:cat>
          <c:val>
            <c:numRef>
              <c:f>DQ32_3!$G$2:$G$4</c:f>
              <c:numCache>
                <c:formatCode>General</c:formatCode>
                <c:ptCount val="3"/>
                <c:pt idx="0">
                  <c:v>45.4</c:v>
                </c:pt>
                <c:pt idx="1">
                  <c:v>34</c:v>
                </c:pt>
                <c:pt idx="2">
                  <c:v>87.6</c:v>
                </c:pt>
              </c:numCache>
            </c:numRef>
          </c:val>
          <c:extLst>
            <c:ext xmlns:c16="http://schemas.microsoft.com/office/drawing/2014/chart" uri="{C3380CC4-5D6E-409C-BE32-E72D297353CC}">
              <c16:uniqueId val="{00000006-11EF-4480-BF9B-0DABD2C7121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DQ33_1!$D$2:$D$6</c:f>
              <c:numCache>
                <c:formatCode>General</c:formatCode>
                <c:ptCount val="5"/>
                <c:pt idx="0">
                  <c:v>85.3</c:v>
                </c:pt>
                <c:pt idx="1">
                  <c:v>88.8</c:v>
                </c:pt>
                <c:pt idx="2">
                  <c:v>87</c:v>
                </c:pt>
                <c:pt idx="3">
                  <c:v>83.3</c:v>
                </c:pt>
                <c:pt idx="4">
                  <c:v>86.6</c:v>
                </c:pt>
              </c:numCache>
            </c:numRef>
          </c:val>
          <c:extLst>
            <c:ext xmlns:c16="http://schemas.microsoft.com/office/drawing/2014/chart" uri="{C3380CC4-5D6E-409C-BE32-E72D297353CC}">
              <c16:uniqueId val="{00000000-87E6-4399-9480-D88C7DC4CDA4}"/>
            </c:ext>
          </c:extLst>
        </c:ser>
        <c:ser>
          <c:idx val="1"/>
          <c:order val="1"/>
          <c:tx>
            <c:strRef>
              <c:f>DQ33_1!$E$1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7E6-4399-9480-D88C7DC4CDA4}"/>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7E6-4399-9480-D88C7DC4CDA4}"/>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7E6-4399-9480-D88C7DC4CDA4}"/>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7E6-4399-9480-D88C7DC4CDA4}"/>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7E6-4399-9480-D88C7DC4CDA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7E6-4399-9480-D88C7DC4CDA4}"/>
            </c:ext>
          </c:extLst>
        </c:ser>
        <c:ser>
          <c:idx val="2"/>
          <c:order val="2"/>
          <c:tx>
            <c:strRef>
              <c:f>DQ33_1!$F$1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DQ33_1!$F$2:$F$6</c:f>
              <c:numCache>
                <c:formatCode>General</c:formatCode>
                <c:ptCount val="5"/>
                <c:pt idx="0">
                  <c:v>83.9</c:v>
                </c:pt>
                <c:pt idx="1">
                  <c:v>89.2</c:v>
                </c:pt>
                <c:pt idx="2">
                  <c:v>87.3</c:v>
                </c:pt>
                <c:pt idx="3">
                  <c:v>86.5</c:v>
                </c:pt>
                <c:pt idx="4">
                  <c:v>88.6</c:v>
                </c:pt>
              </c:numCache>
            </c:numRef>
          </c:val>
          <c:extLst>
            <c:ext xmlns:c16="http://schemas.microsoft.com/office/drawing/2014/chart" uri="{C3380CC4-5D6E-409C-BE32-E72D297353CC}">
              <c16:uniqueId val="{00000007-87E6-4399-9480-D88C7DC4CDA4}"/>
            </c:ext>
          </c:extLst>
        </c:ser>
        <c:ser>
          <c:idx val="3"/>
          <c:order val="3"/>
          <c:tx>
            <c:strRef>
              <c:f>DQ33_1!$G$1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DQ33_1!$B$2:$C$6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school buildings</c:v>
                  </c:pt>
                </c:lvl>
                <c:lvl>
                  <c:pt idx="0">
                    <c:v>e.</c:v>
                  </c:pt>
                  <c:pt idx="1">
                    <c:v>d.</c:v>
                  </c:pt>
                  <c:pt idx="2">
                    <c:v>c.</c:v>
                  </c:pt>
                  <c:pt idx="3">
                    <c:v>b.</c:v>
                  </c:pt>
                  <c:pt idx="4">
                    <c:v>a.</c:v>
                  </c:pt>
                </c:lvl>
              </c:multiLvlStrCache>
            </c:multiLvlStrRef>
          </c:cat>
          <c:val>
            <c:numRef>
              <c:f>DQ33_1!$G$2:$G$6</c:f>
              <c:numCache>
                <c:formatCode>General</c:formatCode>
                <c:ptCount val="5"/>
                <c:pt idx="0">
                  <c:v>87.5</c:v>
                </c:pt>
                <c:pt idx="1">
                  <c:v>88.3</c:v>
                </c:pt>
                <c:pt idx="2">
                  <c:v>86.6</c:v>
                </c:pt>
                <c:pt idx="3">
                  <c:v>78.400000000000006</c:v>
                </c:pt>
                <c:pt idx="4">
                  <c:v>83.5</c:v>
                </c:pt>
              </c:numCache>
            </c:numRef>
          </c:val>
          <c:extLst>
            <c:ext xmlns:c16="http://schemas.microsoft.com/office/drawing/2014/chart" uri="{C3380CC4-5D6E-409C-BE32-E72D297353CC}">
              <c16:uniqueId val="{00000008-87E6-4399-9480-D88C7DC4CDA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DQ34_1!$D$2:$D$4</c:f>
              <c:numCache>
                <c:formatCode>General</c:formatCode>
                <c:ptCount val="3"/>
                <c:pt idx="0">
                  <c:v>8.0000000000000004E-4</c:v>
                </c:pt>
                <c:pt idx="1">
                  <c:v>2.5</c:v>
                </c:pt>
                <c:pt idx="2">
                  <c:v>97.5</c:v>
                </c:pt>
              </c:numCache>
            </c:numRef>
          </c:val>
          <c:extLst>
            <c:ext xmlns:c16="http://schemas.microsoft.com/office/drawing/2014/chart" uri="{C3380CC4-5D6E-409C-BE32-E72D297353CC}">
              <c16:uniqueId val="{00000000-5FF9-4028-9BC5-A9CAE5CA8BDC}"/>
            </c:ext>
          </c:extLst>
        </c:ser>
        <c:ser>
          <c:idx val="1"/>
          <c:order val="1"/>
          <c:tx>
            <c:strRef>
              <c:f>DQ34_1!$E$1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FF9-4028-9BC5-A9CAE5CA8BDC}"/>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FF9-4028-9BC5-A9CAE5CA8BDC}"/>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FF9-4028-9BC5-A9CAE5CA8BD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5FF9-4028-9BC5-A9CAE5CA8BDC}"/>
            </c:ext>
          </c:extLst>
        </c:ser>
        <c:ser>
          <c:idx val="2"/>
          <c:order val="2"/>
          <c:tx>
            <c:strRef>
              <c:f>DQ34_1!$F$1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DQ34_1!$F$2:$F$4</c:f>
              <c:numCache>
                <c:formatCode>General</c:formatCode>
                <c:ptCount val="3"/>
                <c:pt idx="0">
                  <c:v>8.0000000000000004E-4</c:v>
                </c:pt>
                <c:pt idx="1">
                  <c:v>2.7</c:v>
                </c:pt>
                <c:pt idx="2">
                  <c:v>97.3</c:v>
                </c:pt>
              </c:numCache>
            </c:numRef>
          </c:val>
          <c:extLst>
            <c:ext xmlns:c16="http://schemas.microsoft.com/office/drawing/2014/chart" uri="{C3380CC4-5D6E-409C-BE32-E72D297353CC}">
              <c16:uniqueId val="{00000005-5FF9-4028-9BC5-A9CAE5CA8BDC}"/>
            </c:ext>
          </c:extLst>
        </c:ser>
        <c:ser>
          <c:idx val="3"/>
          <c:order val="3"/>
          <c:tx>
            <c:strRef>
              <c:f>DQ34_1!$G$1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DQ34_1!$B$2:$C$4</c:f>
              <c:multiLvlStrCache>
                <c:ptCount val="3"/>
                <c:lvl>
                  <c:pt idx="0">
                    <c:v>No</c:v>
                  </c:pt>
                  <c:pt idx="1">
                    <c:v>Yes, in certain locations</c:v>
                  </c:pt>
                  <c:pt idx="2">
                    <c:v>Yes, in all locations</c:v>
                  </c:pt>
                </c:lvl>
                <c:lvl>
                  <c:pt idx="0">
                    <c:v>c.</c:v>
                  </c:pt>
                  <c:pt idx="1">
                    <c:v>b.</c:v>
                  </c:pt>
                  <c:pt idx="2">
                    <c:v>a.</c:v>
                  </c:pt>
                </c:lvl>
              </c:multiLvlStrCache>
            </c:multiLvlStrRef>
          </c:cat>
          <c:val>
            <c:numRef>
              <c:f>DQ34_1!$G$2:$G$4</c:f>
              <c:numCache>
                <c:formatCode>General</c:formatCode>
                <c:ptCount val="3"/>
                <c:pt idx="0">
                  <c:v>8.0000000000000004E-4</c:v>
                </c:pt>
                <c:pt idx="1">
                  <c:v>2.1</c:v>
                </c:pt>
                <c:pt idx="2">
                  <c:v>97.9</c:v>
                </c:pt>
              </c:numCache>
            </c:numRef>
          </c:val>
          <c:extLst>
            <c:ext xmlns:c16="http://schemas.microsoft.com/office/drawing/2014/chart" uri="{C3380CC4-5D6E-409C-BE32-E72D297353CC}">
              <c16:uniqueId val="{00000006-5FF9-4028-9BC5-A9CAE5CA8BD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DQ34N_1!$D$1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DQ34N_1!$D$2</c:f>
              <c:numCache>
                <c:formatCode>General</c:formatCode>
                <c:ptCount val="1"/>
                <c:pt idx="0">
                  <c:v>100</c:v>
                </c:pt>
              </c:numCache>
            </c:numRef>
          </c:val>
          <c:extLst>
            <c:ext xmlns:c16="http://schemas.microsoft.com/office/drawing/2014/chart" uri="{C3380CC4-5D6E-409C-BE32-E72D297353CC}">
              <c16:uniqueId val="{00000000-8080-4CFB-A799-D41C8D71627C}"/>
            </c:ext>
          </c:extLst>
        </c:ser>
        <c:ser>
          <c:idx val="1"/>
          <c:order val="1"/>
          <c:tx>
            <c:strRef>
              <c:f>DQ34N_1!$E$1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080-4CFB-A799-D41C8D7162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DQ34N_1!$E$2</c:f>
              <c:numCache>
                <c:formatCode>General</c:formatCode>
                <c:ptCount val="1"/>
                <c:pt idx="0">
                  <c:v>8.9999999999999998E-4</c:v>
                </c:pt>
              </c:numCache>
            </c:numRef>
          </c:val>
          <c:extLst>
            <c:ext xmlns:c16="http://schemas.microsoft.com/office/drawing/2014/chart" uri="{C3380CC4-5D6E-409C-BE32-E72D297353CC}">
              <c16:uniqueId val="{00000002-8080-4CFB-A799-D41C8D71627C}"/>
            </c:ext>
          </c:extLst>
        </c:ser>
        <c:ser>
          <c:idx val="2"/>
          <c:order val="2"/>
          <c:tx>
            <c:strRef>
              <c:f>DQ34N_1!$F$1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DQ34N_1!$F$2</c:f>
              <c:numCache>
                <c:formatCode>General</c:formatCode>
                <c:ptCount val="1"/>
                <c:pt idx="0">
                  <c:v>100</c:v>
                </c:pt>
              </c:numCache>
            </c:numRef>
          </c:val>
          <c:extLst>
            <c:ext xmlns:c16="http://schemas.microsoft.com/office/drawing/2014/chart" uri="{C3380CC4-5D6E-409C-BE32-E72D297353CC}">
              <c16:uniqueId val="{00000003-8080-4CFB-A799-D41C8D71627C}"/>
            </c:ext>
          </c:extLst>
        </c:ser>
        <c:ser>
          <c:idx val="3"/>
          <c:order val="3"/>
          <c:tx>
            <c:strRef>
              <c:f>DQ34N_1!$G$1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DQ34N_1!$G$2</c:f>
              <c:numCache>
                <c:formatCode>General</c:formatCode>
                <c:ptCount val="1"/>
                <c:pt idx="0">
                  <c:v>100</c:v>
                </c:pt>
              </c:numCache>
            </c:numRef>
          </c:val>
          <c:extLst>
            <c:ext xmlns:c16="http://schemas.microsoft.com/office/drawing/2014/chart" uri="{C3380CC4-5D6E-409C-BE32-E72D297353CC}">
              <c16:uniqueId val="{00000004-8080-4CFB-A799-D41C8D71627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DQ35_1!$D$2:$D$6</c:f>
              <c:numCache>
                <c:formatCode>General</c:formatCode>
                <c:ptCount val="5"/>
                <c:pt idx="0">
                  <c:v>98.7</c:v>
                </c:pt>
                <c:pt idx="1">
                  <c:v>59.7</c:v>
                </c:pt>
                <c:pt idx="2">
                  <c:v>94.2</c:v>
                </c:pt>
                <c:pt idx="3">
                  <c:v>93.9</c:v>
                </c:pt>
                <c:pt idx="4">
                  <c:v>93.9</c:v>
                </c:pt>
              </c:numCache>
            </c:numRef>
          </c:val>
          <c:extLst>
            <c:ext xmlns:c16="http://schemas.microsoft.com/office/drawing/2014/chart" uri="{C3380CC4-5D6E-409C-BE32-E72D297353CC}">
              <c16:uniqueId val="{00000000-C73B-4AAA-B711-E4E9070DEE18}"/>
            </c:ext>
          </c:extLst>
        </c:ser>
        <c:ser>
          <c:idx val="1"/>
          <c:order val="1"/>
          <c:tx>
            <c:strRef>
              <c:f>DQ35_1!$E$1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73B-4AAA-B711-E4E9070DEE1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73B-4AAA-B711-E4E9070DEE18}"/>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73B-4AAA-B711-E4E9070DEE18}"/>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C73B-4AAA-B711-E4E9070DEE18}"/>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C73B-4AAA-B711-E4E9070DEE1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C73B-4AAA-B711-E4E9070DEE18}"/>
            </c:ext>
          </c:extLst>
        </c:ser>
        <c:ser>
          <c:idx val="2"/>
          <c:order val="2"/>
          <c:tx>
            <c:strRef>
              <c:f>DQ35_1!$F$1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DQ35_1!$F$2:$F$6</c:f>
              <c:numCache>
                <c:formatCode>General</c:formatCode>
                <c:ptCount val="5"/>
                <c:pt idx="0">
                  <c:v>98.6</c:v>
                </c:pt>
                <c:pt idx="1">
                  <c:v>52.3</c:v>
                </c:pt>
                <c:pt idx="2">
                  <c:v>94.7</c:v>
                </c:pt>
                <c:pt idx="3">
                  <c:v>94.5</c:v>
                </c:pt>
                <c:pt idx="4">
                  <c:v>94.5</c:v>
                </c:pt>
              </c:numCache>
            </c:numRef>
          </c:val>
          <c:extLst>
            <c:ext xmlns:c16="http://schemas.microsoft.com/office/drawing/2014/chart" uri="{C3380CC4-5D6E-409C-BE32-E72D297353CC}">
              <c16:uniqueId val="{00000007-C73B-4AAA-B711-E4E9070DEE18}"/>
            </c:ext>
          </c:extLst>
        </c:ser>
        <c:ser>
          <c:idx val="3"/>
          <c:order val="3"/>
          <c:tx>
            <c:strRef>
              <c:f>DQ35_1!$G$1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DQ35_1!$B$2:$C$6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DQ35_1!$G$2:$G$6</c:f>
              <c:numCache>
                <c:formatCode>General</c:formatCode>
                <c:ptCount val="5"/>
                <c:pt idx="0">
                  <c:v>98.9</c:v>
                </c:pt>
                <c:pt idx="1">
                  <c:v>70.599999999999994</c:v>
                </c:pt>
                <c:pt idx="2">
                  <c:v>93.4</c:v>
                </c:pt>
                <c:pt idx="3">
                  <c:v>93.1</c:v>
                </c:pt>
                <c:pt idx="4">
                  <c:v>93.1</c:v>
                </c:pt>
              </c:numCache>
            </c:numRef>
          </c:val>
          <c:extLst>
            <c:ext xmlns:c16="http://schemas.microsoft.com/office/drawing/2014/chart" uri="{C3380CC4-5D6E-409C-BE32-E72D297353CC}">
              <c16:uniqueId val="{00000008-C73B-4AAA-B711-E4E9070DEE1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DQ36_1!$D$2</c:f>
              <c:numCache>
                <c:formatCode>General</c:formatCode>
                <c:ptCount val="1"/>
                <c:pt idx="0">
                  <c:v>87</c:v>
                </c:pt>
              </c:numCache>
            </c:numRef>
          </c:val>
          <c:extLst>
            <c:ext xmlns:c16="http://schemas.microsoft.com/office/drawing/2014/chart" uri="{C3380CC4-5D6E-409C-BE32-E72D297353CC}">
              <c16:uniqueId val="{00000000-DD19-4D8C-9517-3CC495859D62}"/>
            </c:ext>
          </c:extLst>
        </c:ser>
        <c:ser>
          <c:idx val="1"/>
          <c:order val="1"/>
          <c:tx>
            <c:strRef>
              <c:f>DQ36_1!$E$1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D19-4D8C-9517-3CC495859D6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DQ36_1!$E$2</c:f>
              <c:numCache>
                <c:formatCode>General</c:formatCode>
                <c:ptCount val="1"/>
                <c:pt idx="0">
                  <c:v>8.9999999999999998E-4</c:v>
                </c:pt>
              </c:numCache>
            </c:numRef>
          </c:val>
          <c:extLst>
            <c:ext xmlns:c16="http://schemas.microsoft.com/office/drawing/2014/chart" uri="{C3380CC4-5D6E-409C-BE32-E72D297353CC}">
              <c16:uniqueId val="{00000002-DD19-4D8C-9517-3CC495859D62}"/>
            </c:ext>
          </c:extLst>
        </c:ser>
        <c:ser>
          <c:idx val="2"/>
          <c:order val="2"/>
          <c:tx>
            <c:strRef>
              <c:f>DQ36_1!$F$1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DQ36_1!$F$2</c:f>
              <c:numCache>
                <c:formatCode>General</c:formatCode>
                <c:ptCount val="1"/>
                <c:pt idx="0">
                  <c:v>86.7</c:v>
                </c:pt>
              </c:numCache>
            </c:numRef>
          </c:val>
          <c:extLst>
            <c:ext xmlns:c16="http://schemas.microsoft.com/office/drawing/2014/chart" uri="{C3380CC4-5D6E-409C-BE32-E72D297353CC}">
              <c16:uniqueId val="{00000003-DD19-4D8C-9517-3CC495859D62}"/>
            </c:ext>
          </c:extLst>
        </c:ser>
        <c:ser>
          <c:idx val="3"/>
          <c:order val="3"/>
          <c:tx>
            <c:strRef>
              <c:f>DQ36_1!$G$1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DQ36_1!$G$2</c:f>
              <c:numCache>
                <c:formatCode>General</c:formatCode>
                <c:ptCount val="1"/>
                <c:pt idx="0">
                  <c:v>87.6</c:v>
                </c:pt>
              </c:numCache>
            </c:numRef>
          </c:val>
          <c:extLst>
            <c:ext xmlns:c16="http://schemas.microsoft.com/office/drawing/2014/chart" uri="{C3380CC4-5D6E-409C-BE32-E72D297353CC}">
              <c16:uniqueId val="{00000004-DD19-4D8C-9517-3CC495859D6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DQ37_1!$D$2</c:f>
              <c:numCache>
                <c:formatCode>General</c:formatCode>
                <c:ptCount val="1"/>
                <c:pt idx="0">
                  <c:v>19.899999999999999</c:v>
                </c:pt>
              </c:numCache>
            </c:numRef>
          </c:val>
          <c:extLst>
            <c:ext xmlns:c16="http://schemas.microsoft.com/office/drawing/2014/chart" uri="{C3380CC4-5D6E-409C-BE32-E72D297353CC}">
              <c16:uniqueId val="{00000000-421C-4B02-B2F4-A1A9A30D8F3A}"/>
            </c:ext>
          </c:extLst>
        </c:ser>
        <c:ser>
          <c:idx val="1"/>
          <c:order val="1"/>
          <c:tx>
            <c:strRef>
              <c:f>DQ37_1!$E$1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21C-4B02-B2F4-A1A9A30D8F3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DQ37_1!$E$2</c:f>
              <c:numCache>
                <c:formatCode>General</c:formatCode>
                <c:ptCount val="1"/>
                <c:pt idx="0">
                  <c:v>8.9999999999999998E-4</c:v>
                </c:pt>
              </c:numCache>
            </c:numRef>
          </c:val>
          <c:extLst>
            <c:ext xmlns:c16="http://schemas.microsoft.com/office/drawing/2014/chart" uri="{C3380CC4-5D6E-409C-BE32-E72D297353CC}">
              <c16:uniqueId val="{00000002-421C-4B02-B2F4-A1A9A30D8F3A}"/>
            </c:ext>
          </c:extLst>
        </c:ser>
        <c:ser>
          <c:idx val="2"/>
          <c:order val="2"/>
          <c:tx>
            <c:strRef>
              <c:f>DQ37_1!$F$1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DQ37_1!$F$2</c:f>
              <c:numCache>
                <c:formatCode>General</c:formatCode>
                <c:ptCount val="1"/>
                <c:pt idx="0">
                  <c:v>19.399999999999999</c:v>
                </c:pt>
              </c:numCache>
            </c:numRef>
          </c:val>
          <c:extLst>
            <c:ext xmlns:c16="http://schemas.microsoft.com/office/drawing/2014/chart" uri="{C3380CC4-5D6E-409C-BE32-E72D297353CC}">
              <c16:uniqueId val="{00000003-421C-4B02-B2F4-A1A9A30D8F3A}"/>
            </c:ext>
          </c:extLst>
        </c:ser>
        <c:ser>
          <c:idx val="3"/>
          <c:order val="3"/>
          <c:tx>
            <c:strRef>
              <c:f>DQ37_1!$G$1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DQ37_1!$G$2</c:f>
              <c:numCache>
                <c:formatCode>General</c:formatCode>
                <c:ptCount val="1"/>
                <c:pt idx="0">
                  <c:v>20.6</c:v>
                </c:pt>
              </c:numCache>
            </c:numRef>
          </c:val>
          <c:extLst>
            <c:ext xmlns:c16="http://schemas.microsoft.com/office/drawing/2014/chart" uri="{C3380CC4-5D6E-409C-BE32-E72D297353CC}">
              <c16:uniqueId val="{00000004-421C-4B02-B2F4-A1A9A30D8F3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DQ38_1!$D$2</c:f>
              <c:numCache>
                <c:formatCode>General</c:formatCode>
                <c:ptCount val="1"/>
                <c:pt idx="0">
                  <c:v>17.3</c:v>
                </c:pt>
              </c:numCache>
            </c:numRef>
          </c:val>
          <c:extLst>
            <c:ext xmlns:c16="http://schemas.microsoft.com/office/drawing/2014/chart" uri="{C3380CC4-5D6E-409C-BE32-E72D297353CC}">
              <c16:uniqueId val="{00000000-5CC1-4027-974A-2F100C4D8244}"/>
            </c:ext>
          </c:extLst>
        </c:ser>
        <c:ser>
          <c:idx val="1"/>
          <c:order val="1"/>
          <c:tx>
            <c:strRef>
              <c:f>DQ38_1!$E$1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CC1-4027-974A-2F100C4D824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DQ38_1!$E$2</c:f>
              <c:numCache>
                <c:formatCode>General</c:formatCode>
                <c:ptCount val="1"/>
                <c:pt idx="0">
                  <c:v>8.9999999999999998E-4</c:v>
                </c:pt>
              </c:numCache>
            </c:numRef>
          </c:val>
          <c:extLst>
            <c:ext xmlns:c16="http://schemas.microsoft.com/office/drawing/2014/chart" uri="{C3380CC4-5D6E-409C-BE32-E72D297353CC}">
              <c16:uniqueId val="{00000002-5CC1-4027-974A-2F100C4D8244}"/>
            </c:ext>
          </c:extLst>
        </c:ser>
        <c:ser>
          <c:idx val="2"/>
          <c:order val="2"/>
          <c:tx>
            <c:strRef>
              <c:f>DQ38_1!$F$1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DQ38_1!$F$2</c:f>
              <c:numCache>
                <c:formatCode>General</c:formatCode>
                <c:ptCount val="1"/>
                <c:pt idx="0">
                  <c:v>14.4</c:v>
                </c:pt>
              </c:numCache>
            </c:numRef>
          </c:val>
          <c:extLst>
            <c:ext xmlns:c16="http://schemas.microsoft.com/office/drawing/2014/chart" uri="{C3380CC4-5D6E-409C-BE32-E72D297353CC}">
              <c16:uniqueId val="{00000003-5CC1-4027-974A-2F100C4D8244}"/>
            </c:ext>
          </c:extLst>
        </c:ser>
        <c:ser>
          <c:idx val="3"/>
          <c:order val="3"/>
          <c:tx>
            <c:strRef>
              <c:f>DQ38_1!$G$1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DQ38_1!$G$2</c:f>
              <c:numCache>
                <c:formatCode>General</c:formatCode>
                <c:ptCount val="1"/>
                <c:pt idx="0">
                  <c:v>21.6</c:v>
                </c:pt>
              </c:numCache>
            </c:numRef>
          </c:val>
          <c:extLst>
            <c:ext xmlns:c16="http://schemas.microsoft.com/office/drawing/2014/chart" uri="{C3380CC4-5D6E-409C-BE32-E72D297353CC}">
              <c16:uniqueId val="{00000004-5CC1-4027-974A-2F100C4D824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DQ39_1!$D$2:$D$6</c:f>
              <c:numCache>
                <c:formatCode>General</c:formatCode>
                <c:ptCount val="5"/>
                <c:pt idx="0">
                  <c:v>0.4</c:v>
                </c:pt>
                <c:pt idx="1">
                  <c:v>0.4</c:v>
                </c:pt>
                <c:pt idx="2">
                  <c:v>8.0000000000000004E-4</c:v>
                </c:pt>
                <c:pt idx="3">
                  <c:v>1.2</c:v>
                </c:pt>
                <c:pt idx="4">
                  <c:v>8.0000000000000004E-4</c:v>
                </c:pt>
              </c:numCache>
            </c:numRef>
          </c:val>
          <c:extLst>
            <c:ext xmlns:c16="http://schemas.microsoft.com/office/drawing/2014/chart" uri="{C3380CC4-5D6E-409C-BE32-E72D297353CC}">
              <c16:uniqueId val="{00000000-8296-463F-896C-776789A477BA}"/>
            </c:ext>
          </c:extLst>
        </c:ser>
        <c:ser>
          <c:idx val="1"/>
          <c:order val="1"/>
          <c:tx>
            <c:strRef>
              <c:f>DQ39_1!$E$1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296-463F-896C-776789A477BA}"/>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296-463F-896C-776789A477BA}"/>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296-463F-896C-776789A477BA}"/>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296-463F-896C-776789A477BA}"/>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296-463F-896C-776789A477B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296-463F-896C-776789A477BA}"/>
            </c:ext>
          </c:extLst>
        </c:ser>
        <c:ser>
          <c:idx val="2"/>
          <c:order val="2"/>
          <c:tx>
            <c:strRef>
              <c:f>DQ39_1!$F$1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DQ39_1!$F$2:$F$6</c:f>
              <c:numCache>
                <c:formatCode>General</c:formatCode>
                <c:ptCount val="5"/>
                <c:pt idx="0">
                  <c:v>8.0000000000000004E-4</c:v>
                </c:pt>
                <c:pt idx="1">
                  <c:v>8.0000000000000004E-4</c:v>
                </c:pt>
                <c:pt idx="2">
                  <c:v>8.0000000000000004E-4</c:v>
                </c:pt>
                <c:pt idx="3">
                  <c:v>0.7</c:v>
                </c:pt>
                <c:pt idx="4">
                  <c:v>8.0000000000000004E-4</c:v>
                </c:pt>
              </c:numCache>
            </c:numRef>
          </c:val>
          <c:extLst>
            <c:ext xmlns:c16="http://schemas.microsoft.com/office/drawing/2014/chart" uri="{C3380CC4-5D6E-409C-BE32-E72D297353CC}">
              <c16:uniqueId val="{00000007-8296-463F-896C-776789A477BA}"/>
            </c:ext>
          </c:extLst>
        </c:ser>
        <c:ser>
          <c:idx val="3"/>
          <c:order val="3"/>
          <c:tx>
            <c:strRef>
              <c:f>DQ39_1!$G$1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DQ39_1!$G$2:$G$6</c:f>
              <c:numCache>
                <c:formatCode>General</c:formatCode>
                <c:ptCount val="5"/>
                <c:pt idx="0">
                  <c:v>1</c:v>
                </c:pt>
                <c:pt idx="1">
                  <c:v>1</c:v>
                </c:pt>
                <c:pt idx="2">
                  <c:v>8.0000000000000004E-4</c:v>
                </c:pt>
                <c:pt idx="3">
                  <c:v>2.1</c:v>
                </c:pt>
                <c:pt idx="4">
                  <c:v>8.0000000000000004E-4</c:v>
                </c:pt>
              </c:numCache>
            </c:numRef>
          </c:val>
          <c:extLst>
            <c:ext xmlns:c16="http://schemas.microsoft.com/office/drawing/2014/chart" uri="{C3380CC4-5D6E-409C-BE32-E72D297353CC}">
              <c16:uniqueId val="{00000008-8296-463F-896C-776789A477B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DQ05_1!$D$2:$D$6</c:f>
              <c:numCache>
                <c:formatCode>General</c:formatCode>
                <c:ptCount val="5"/>
                <c:pt idx="0">
                  <c:v>83.1</c:v>
                </c:pt>
                <c:pt idx="1">
                  <c:v>92.4</c:v>
                </c:pt>
                <c:pt idx="2">
                  <c:v>73.2</c:v>
                </c:pt>
                <c:pt idx="3">
                  <c:v>84.3</c:v>
                </c:pt>
                <c:pt idx="4">
                  <c:v>77.900000000000006</c:v>
                </c:pt>
              </c:numCache>
            </c:numRef>
          </c:val>
          <c:extLst>
            <c:ext xmlns:c16="http://schemas.microsoft.com/office/drawing/2014/chart" uri="{C3380CC4-5D6E-409C-BE32-E72D297353CC}">
              <c16:uniqueId val="{00000000-7EE0-4E82-82F1-A7CC370D55D3}"/>
            </c:ext>
          </c:extLst>
        </c:ser>
        <c:ser>
          <c:idx val="1"/>
          <c:order val="1"/>
          <c:tx>
            <c:strRef>
              <c:f>DQ05_1!$E$1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EE0-4E82-82F1-A7CC370D55D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EE0-4E82-82F1-A7CC370D55D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EE0-4E82-82F1-A7CC370D55D3}"/>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EE0-4E82-82F1-A7CC370D55D3}"/>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EE0-4E82-82F1-A7CC370D55D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7EE0-4E82-82F1-A7CC370D55D3}"/>
            </c:ext>
          </c:extLst>
        </c:ser>
        <c:ser>
          <c:idx val="2"/>
          <c:order val="2"/>
          <c:tx>
            <c:strRef>
              <c:f>DQ05_1!$F$1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DQ05_1!$F$2:$F$6</c:f>
              <c:numCache>
                <c:formatCode>General</c:formatCode>
                <c:ptCount val="5"/>
                <c:pt idx="0">
                  <c:v>81</c:v>
                </c:pt>
                <c:pt idx="1">
                  <c:v>90.7</c:v>
                </c:pt>
                <c:pt idx="2">
                  <c:v>68.900000000000006</c:v>
                </c:pt>
                <c:pt idx="3">
                  <c:v>82.2</c:v>
                </c:pt>
                <c:pt idx="4">
                  <c:v>76.599999999999994</c:v>
                </c:pt>
              </c:numCache>
            </c:numRef>
          </c:val>
          <c:extLst>
            <c:ext xmlns:c16="http://schemas.microsoft.com/office/drawing/2014/chart" uri="{C3380CC4-5D6E-409C-BE32-E72D297353CC}">
              <c16:uniqueId val="{00000007-7EE0-4E82-82F1-A7CC370D55D3}"/>
            </c:ext>
          </c:extLst>
        </c:ser>
        <c:ser>
          <c:idx val="3"/>
          <c:order val="3"/>
          <c:tx>
            <c:strRef>
              <c:f>DQ05_1!$G$1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DQ05_1!$B$2:$C$6</c:f>
              <c:multiLvlStrCache>
                <c:ptCount val="5"/>
                <c:lvl>
                  <c:pt idx="0">
                    <c:v>Reviewed health-related curricula or instructional materials</c:v>
                  </c:pt>
                  <c:pt idx="1">
                    <c:v>Communicated the importance of health and safety policies and activities to district administrators, school administrators, parent-teacher groups, or community members</c:v>
                  </c:pt>
                  <c:pt idx="2">
                    <c:v>Sought funding or leveraged resources to support health and safety priorities for students and staff</c:v>
                  </c:pt>
                  <c:pt idx="3">
                    <c:v>Recommended new or revised health and safety policies and activities to school administrators or the school improvement team</c:v>
                  </c:pt>
                  <c:pt idx="4">
                    <c:v>Identified student health needs based on a review of relevant data</c:v>
                  </c:pt>
                </c:lvl>
                <c:lvl>
                  <c:pt idx="0">
                    <c:v>e.</c:v>
                  </c:pt>
                  <c:pt idx="1">
                    <c:v>d.</c:v>
                  </c:pt>
                  <c:pt idx="2">
                    <c:v>c.</c:v>
                  </c:pt>
                  <c:pt idx="3">
                    <c:v>b.</c:v>
                  </c:pt>
                  <c:pt idx="4">
                    <c:v>a.</c:v>
                  </c:pt>
                </c:lvl>
              </c:multiLvlStrCache>
            </c:multiLvlStrRef>
          </c:cat>
          <c:val>
            <c:numRef>
              <c:f>DQ05_1!$G$2:$G$6</c:f>
              <c:numCache>
                <c:formatCode>General</c:formatCode>
                <c:ptCount val="5"/>
                <c:pt idx="0">
                  <c:v>86.4</c:v>
                </c:pt>
                <c:pt idx="1">
                  <c:v>95.4</c:v>
                </c:pt>
                <c:pt idx="2">
                  <c:v>80</c:v>
                </c:pt>
                <c:pt idx="3">
                  <c:v>87.7</c:v>
                </c:pt>
                <c:pt idx="4">
                  <c:v>80</c:v>
                </c:pt>
              </c:numCache>
            </c:numRef>
          </c:val>
          <c:extLst>
            <c:ext xmlns:c16="http://schemas.microsoft.com/office/drawing/2014/chart" uri="{C3380CC4-5D6E-409C-BE32-E72D297353CC}">
              <c16:uniqueId val="{00000008-7EE0-4E82-82F1-A7CC370D55D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DQ39_2!$D$2:$D$6</c:f>
              <c:numCache>
                <c:formatCode>General</c:formatCode>
                <c:ptCount val="5"/>
                <c:pt idx="0">
                  <c:v>8.0000000000000004E-4</c:v>
                </c:pt>
                <c:pt idx="1">
                  <c:v>0.4</c:v>
                </c:pt>
                <c:pt idx="2">
                  <c:v>8.0000000000000004E-4</c:v>
                </c:pt>
                <c:pt idx="3">
                  <c:v>0.4</c:v>
                </c:pt>
                <c:pt idx="4">
                  <c:v>5.3</c:v>
                </c:pt>
              </c:numCache>
            </c:numRef>
          </c:val>
          <c:extLst>
            <c:ext xmlns:c16="http://schemas.microsoft.com/office/drawing/2014/chart" uri="{C3380CC4-5D6E-409C-BE32-E72D297353CC}">
              <c16:uniqueId val="{00000000-251E-4656-8645-C1BD70D041AF}"/>
            </c:ext>
          </c:extLst>
        </c:ser>
        <c:ser>
          <c:idx val="1"/>
          <c:order val="1"/>
          <c:tx>
            <c:strRef>
              <c:f>DQ39_2!$E$1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51E-4656-8645-C1BD70D041AF}"/>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51E-4656-8645-C1BD70D041AF}"/>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51E-4656-8645-C1BD70D041AF}"/>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51E-4656-8645-C1BD70D041AF}"/>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51E-4656-8645-C1BD70D041A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251E-4656-8645-C1BD70D041AF}"/>
            </c:ext>
          </c:extLst>
        </c:ser>
        <c:ser>
          <c:idx val="2"/>
          <c:order val="2"/>
          <c:tx>
            <c:strRef>
              <c:f>DQ39_2!$F$1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DQ39_2!$F$2:$F$6</c:f>
              <c:numCache>
                <c:formatCode>General</c:formatCode>
                <c:ptCount val="5"/>
                <c:pt idx="0">
                  <c:v>8.0000000000000004E-4</c:v>
                </c:pt>
                <c:pt idx="1">
                  <c:v>8.0000000000000004E-4</c:v>
                </c:pt>
                <c:pt idx="2">
                  <c:v>8.0000000000000004E-4</c:v>
                </c:pt>
                <c:pt idx="3">
                  <c:v>8.0000000000000004E-4</c:v>
                </c:pt>
                <c:pt idx="4">
                  <c:v>2.7</c:v>
                </c:pt>
              </c:numCache>
            </c:numRef>
          </c:val>
          <c:extLst>
            <c:ext xmlns:c16="http://schemas.microsoft.com/office/drawing/2014/chart" uri="{C3380CC4-5D6E-409C-BE32-E72D297353CC}">
              <c16:uniqueId val="{00000007-251E-4656-8645-C1BD70D041AF}"/>
            </c:ext>
          </c:extLst>
        </c:ser>
        <c:ser>
          <c:idx val="3"/>
          <c:order val="3"/>
          <c:tx>
            <c:strRef>
              <c:f>DQ39_2!$G$1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DQ39_2!$G$2:$G$6</c:f>
              <c:numCache>
                <c:formatCode>General</c:formatCode>
                <c:ptCount val="5"/>
                <c:pt idx="0">
                  <c:v>8.0000000000000004E-4</c:v>
                </c:pt>
                <c:pt idx="1">
                  <c:v>1</c:v>
                </c:pt>
                <c:pt idx="2">
                  <c:v>8.0000000000000004E-4</c:v>
                </c:pt>
                <c:pt idx="3">
                  <c:v>1</c:v>
                </c:pt>
                <c:pt idx="4">
                  <c:v>9.3000000000000007</c:v>
                </c:pt>
              </c:numCache>
            </c:numRef>
          </c:val>
          <c:extLst>
            <c:ext xmlns:c16="http://schemas.microsoft.com/office/drawing/2014/chart" uri="{C3380CC4-5D6E-409C-BE32-E72D297353CC}">
              <c16:uniqueId val="{00000008-251E-4656-8645-C1BD70D041A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DQ39_3!$D$1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DQ39_3!$D$2:$D$6</c:f>
              <c:numCache>
                <c:formatCode>General</c:formatCode>
                <c:ptCount val="5"/>
                <c:pt idx="0">
                  <c:v>76.3</c:v>
                </c:pt>
                <c:pt idx="1">
                  <c:v>83.4</c:v>
                </c:pt>
                <c:pt idx="2">
                  <c:v>86.6</c:v>
                </c:pt>
                <c:pt idx="3">
                  <c:v>26.2</c:v>
                </c:pt>
                <c:pt idx="4">
                  <c:v>27.6</c:v>
                </c:pt>
              </c:numCache>
            </c:numRef>
          </c:val>
          <c:extLst>
            <c:ext xmlns:c16="http://schemas.microsoft.com/office/drawing/2014/chart" uri="{C3380CC4-5D6E-409C-BE32-E72D297353CC}">
              <c16:uniqueId val="{00000000-FC9F-416D-918D-63B33090BC68}"/>
            </c:ext>
          </c:extLst>
        </c:ser>
        <c:ser>
          <c:idx val="1"/>
          <c:order val="1"/>
          <c:tx>
            <c:strRef>
              <c:f>DQ39_3!$E$1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C9F-416D-918D-63B33090BC6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C9F-416D-918D-63B33090BC68}"/>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C9F-416D-918D-63B33090BC68}"/>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C9F-416D-918D-63B33090BC68}"/>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C9F-416D-918D-63B33090BC6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C9F-416D-918D-63B33090BC68}"/>
            </c:ext>
          </c:extLst>
        </c:ser>
        <c:ser>
          <c:idx val="2"/>
          <c:order val="2"/>
          <c:tx>
            <c:strRef>
              <c:f>DQ39_3!$F$1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DQ39_3!$F$2:$F$6</c:f>
              <c:numCache>
                <c:formatCode>General</c:formatCode>
                <c:ptCount val="5"/>
                <c:pt idx="0">
                  <c:v>77.2</c:v>
                </c:pt>
                <c:pt idx="1">
                  <c:v>86</c:v>
                </c:pt>
                <c:pt idx="2">
                  <c:v>87.2</c:v>
                </c:pt>
                <c:pt idx="3">
                  <c:v>16.100000000000001</c:v>
                </c:pt>
                <c:pt idx="4">
                  <c:v>16.8</c:v>
                </c:pt>
              </c:numCache>
            </c:numRef>
          </c:val>
          <c:extLst>
            <c:ext xmlns:c16="http://schemas.microsoft.com/office/drawing/2014/chart" uri="{C3380CC4-5D6E-409C-BE32-E72D297353CC}">
              <c16:uniqueId val="{00000007-FC9F-416D-918D-63B33090BC68}"/>
            </c:ext>
          </c:extLst>
        </c:ser>
        <c:ser>
          <c:idx val="3"/>
          <c:order val="3"/>
          <c:tx>
            <c:strRef>
              <c:f>DQ39_3!$G$1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DQ39_3!$B$2:$C$6</c:f>
              <c:multiLvlStrCache>
                <c:ptCount val="5"/>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Tobacco-use cessation (e.g., individual or group counseling)</c:v>
                  </c:pt>
                  <c:pt idx="4">
                    <c:v>Assessment for alcohol or other drug use, abuse, or dependency</c:v>
                  </c:pt>
                </c:lvl>
                <c:lvl>
                  <c:pt idx="0">
                    <c:v>o.</c:v>
                  </c:pt>
                  <c:pt idx="1">
                    <c:v>n.</c:v>
                  </c:pt>
                  <c:pt idx="2">
                    <c:v>m.</c:v>
                  </c:pt>
                  <c:pt idx="3">
                    <c:v>l.</c:v>
                  </c:pt>
                  <c:pt idx="4">
                    <c:v>k.</c:v>
                  </c:pt>
                </c:lvl>
              </c:multiLvlStrCache>
            </c:multiLvlStrRef>
          </c:cat>
          <c:val>
            <c:numRef>
              <c:f>DQ39_3!$G$2:$G$6</c:f>
              <c:numCache>
                <c:formatCode>General</c:formatCode>
                <c:ptCount val="5"/>
                <c:pt idx="0">
                  <c:v>74.7</c:v>
                </c:pt>
                <c:pt idx="1">
                  <c:v>79.400000000000006</c:v>
                </c:pt>
                <c:pt idx="2">
                  <c:v>85.6</c:v>
                </c:pt>
                <c:pt idx="3">
                  <c:v>42.1</c:v>
                </c:pt>
                <c:pt idx="4">
                  <c:v>44.3</c:v>
                </c:pt>
              </c:numCache>
            </c:numRef>
          </c:val>
          <c:extLst>
            <c:ext xmlns:c16="http://schemas.microsoft.com/office/drawing/2014/chart" uri="{C3380CC4-5D6E-409C-BE32-E72D297353CC}">
              <c16:uniqueId val="{00000008-FC9F-416D-918D-63B33090BC6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DQ40_1!$D$2:$D$6</c:f>
              <c:numCache>
                <c:formatCode>General</c:formatCode>
                <c:ptCount val="5"/>
                <c:pt idx="0">
                  <c:v>34.5</c:v>
                </c:pt>
                <c:pt idx="1">
                  <c:v>29.2</c:v>
                </c:pt>
                <c:pt idx="2">
                  <c:v>29.3</c:v>
                </c:pt>
                <c:pt idx="3">
                  <c:v>32.6</c:v>
                </c:pt>
                <c:pt idx="4">
                  <c:v>32.9</c:v>
                </c:pt>
              </c:numCache>
            </c:numRef>
          </c:val>
          <c:extLst>
            <c:ext xmlns:c16="http://schemas.microsoft.com/office/drawing/2014/chart" uri="{C3380CC4-5D6E-409C-BE32-E72D297353CC}">
              <c16:uniqueId val="{00000000-7554-4DA7-AEB7-377855A971CE}"/>
            </c:ext>
          </c:extLst>
        </c:ser>
        <c:ser>
          <c:idx val="1"/>
          <c:order val="1"/>
          <c:tx>
            <c:strRef>
              <c:f>DQ40_1!$E$1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554-4DA7-AEB7-377855A971C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554-4DA7-AEB7-377855A971C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554-4DA7-AEB7-377855A971CE}"/>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554-4DA7-AEB7-377855A971CE}"/>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554-4DA7-AEB7-377855A971C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7554-4DA7-AEB7-377855A971CE}"/>
            </c:ext>
          </c:extLst>
        </c:ser>
        <c:ser>
          <c:idx val="2"/>
          <c:order val="2"/>
          <c:tx>
            <c:strRef>
              <c:f>DQ40_1!$F$1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DQ40_1!$F$2:$F$6</c:f>
              <c:numCache>
                <c:formatCode>General</c:formatCode>
                <c:ptCount val="5"/>
                <c:pt idx="0">
                  <c:v>24.2</c:v>
                </c:pt>
                <c:pt idx="1">
                  <c:v>19.5</c:v>
                </c:pt>
                <c:pt idx="2">
                  <c:v>19.600000000000001</c:v>
                </c:pt>
                <c:pt idx="3">
                  <c:v>22.8</c:v>
                </c:pt>
                <c:pt idx="4">
                  <c:v>23.5</c:v>
                </c:pt>
              </c:numCache>
            </c:numRef>
          </c:val>
          <c:extLst>
            <c:ext xmlns:c16="http://schemas.microsoft.com/office/drawing/2014/chart" uri="{C3380CC4-5D6E-409C-BE32-E72D297353CC}">
              <c16:uniqueId val="{00000007-7554-4DA7-AEB7-377855A971CE}"/>
            </c:ext>
          </c:extLst>
        </c:ser>
        <c:ser>
          <c:idx val="3"/>
          <c:order val="3"/>
          <c:tx>
            <c:strRef>
              <c:f>DQ40_1!$G$1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DQ40_1!$B$2:$C$6</c:f>
              <c:multiLvlStrCache>
                <c:ptCount val="5"/>
                <c:lvl>
                  <c:pt idx="0">
                    <c:v>STD testing</c:v>
                  </c:pt>
                  <c:pt idx="1">
                    <c:v>PrEP (pre-exposure prophylaxis for HIV—medication taken daily to prevent HIV infection for those at substantial risk for HIV)</c:v>
                  </c:pt>
                  <c:pt idx="2">
                    <c:v>nPEP (non-occupational post-exposure prophylaxis for HIV—a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DQ40_1!$G$2:$G$6</c:f>
              <c:numCache>
                <c:formatCode>General</c:formatCode>
                <c:ptCount val="5"/>
                <c:pt idx="0">
                  <c:v>50.5</c:v>
                </c:pt>
                <c:pt idx="1">
                  <c:v>44.3</c:v>
                </c:pt>
                <c:pt idx="2">
                  <c:v>44.3</c:v>
                </c:pt>
                <c:pt idx="3">
                  <c:v>47.9</c:v>
                </c:pt>
                <c:pt idx="4">
                  <c:v>47.4</c:v>
                </c:pt>
              </c:numCache>
            </c:numRef>
          </c:val>
          <c:extLst>
            <c:ext xmlns:c16="http://schemas.microsoft.com/office/drawing/2014/chart" uri="{C3380CC4-5D6E-409C-BE32-E72D297353CC}">
              <c16:uniqueId val="{00000008-7554-4DA7-AEB7-377855A971C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DQ40_2!$D$2:$D$6</c:f>
              <c:numCache>
                <c:formatCode>General</c:formatCode>
                <c:ptCount val="5"/>
                <c:pt idx="0">
                  <c:v>31.3</c:v>
                </c:pt>
                <c:pt idx="1">
                  <c:v>29.9</c:v>
                </c:pt>
                <c:pt idx="2">
                  <c:v>30.6</c:v>
                </c:pt>
                <c:pt idx="3">
                  <c:v>38.1</c:v>
                </c:pt>
                <c:pt idx="4">
                  <c:v>33.4</c:v>
                </c:pt>
              </c:numCache>
            </c:numRef>
          </c:val>
          <c:extLst>
            <c:ext xmlns:c16="http://schemas.microsoft.com/office/drawing/2014/chart" uri="{C3380CC4-5D6E-409C-BE32-E72D297353CC}">
              <c16:uniqueId val="{00000000-487E-4B3B-8E82-4D1F6C6109F2}"/>
            </c:ext>
          </c:extLst>
        </c:ser>
        <c:ser>
          <c:idx val="1"/>
          <c:order val="1"/>
          <c:tx>
            <c:strRef>
              <c:f>DQ40_2!$E$1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87E-4B3B-8E82-4D1F6C6109F2}"/>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87E-4B3B-8E82-4D1F6C6109F2}"/>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87E-4B3B-8E82-4D1F6C6109F2}"/>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87E-4B3B-8E82-4D1F6C6109F2}"/>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87E-4B3B-8E82-4D1F6C6109F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487E-4B3B-8E82-4D1F6C6109F2}"/>
            </c:ext>
          </c:extLst>
        </c:ser>
        <c:ser>
          <c:idx val="2"/>
          <c:order val="2"/>
          <c:tx>
            <c:strRef>
              <c:f>DQ40_2!$F$1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DQ40_2!$F$2:$F$6</c:f>
              <c:numCache>
                <c:formatCode>General</c:formatCode>
                <c:ptCount val="5"/>
                <c:pt idx="0">
                  <c:v>22.2</c:v>
                </c:pt>
                <c:pt idx="1">
                  <c:v>21</c:v>
                </c:pt>
                <c:pt idx="2">
                  <c:v>22.2</c:v>
                </c:pt>
                <c:pt idx="3">
                  <c:v>27.7</c:v>
                </c:pt>
                <c:pt idx="4">
                  <c:v>22.3</c:v>
                </c:pt>
              </c:numCache>
            </c:numRef>
          </c:val>
          <c:extLst>
            <c:ext xmlns:c16="http://schemas.microsoft.com/office/drawing/2014/chart" uri="{C3380CC4-5D6E-409C-BE32-E72D297353CC}">
              <c16:uniqueId val="{00000007-487E-4B3B-8E82-4D1F6C6109F2}"/>
            </c:ext>
          </c:extLst>
        </c:ser>
        <c:ser>
          <c:idx val="3"/>
          <c:order val="3"/>
          <c:tx>
            <c:strRef>
              <c:f>DQ40_2!$G$1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DQ40_2!$B$2:$C$6</c:f>
              <c:multiLvlStrCache>
                <c:ptCount val="5"/>
                <c:lvl>
                  <c:pt idx="0">
                    <c:v>Provision of contraceptives other than condoms (e.g., birth control pill, birth control shot, intrauterine device [IUD])</c:v>
                  </c:pt>
                  <c:pt idx="1">
                    <c:v>Provision of condom-compatible lubricants (i.e., water- or silicone-based)</c:v>
                  </c:pt>
                  <c:pt idx="2">
                    <c:v>Provision of condoms</c:v>
                  </c:pt>
                  <c:pt idx="3">
                    <c:v>Pregnancy testing</c:v>
                  </c:pt>
                  <c:pt idx="4">
                    <c:v>STD treatment</c:v>
                  </c:pt>
                </c:lvl>
                <c:lvl>
                  <c:pt idx="0">
                    <c:v>j.</c:v>
                  </c:pt>
                  <c:pt idx="1">
                    <c:v>i.</c:v>
                  </c:pt>
                  <c:pt idx="2">
                    <c:v>h.</c:v>
                  </c:pt>
                  <c:pt idx="3">
                    <c:v>g.</c:v>
                  </c:pt>
                  <c:pt idx="4">
                    <c:v>f.</c:v>
                  </c:pt>
                </c:lvl>
              </c:multiLvlStrCache>
            </c:multiLvlStrRef>
          </c:cat>
          <c:val>
            <c:numRef>
              <c:f>DQ40_2!$G$2:$G$6</c:f>
              <c:numCache>
                <c:formatCode>General</c:formatCode>
                <c:ptCount val="5"/>
                <c:pt idx="0">
                  <c:v>45.4</c:v>
                </c:pt>
                <c:pt idx="1">
                  <c:v>43.8</c:v>
                </c:pt>
                <c:pt idx="2">
                  <c:v>43.8</c:v>
                </c:pt>
                <c:pt idx="3">
                  <c:v>54.2</c:v>
                </c:pt>
                <c:pt idx="4">
                  <c:v>50.5</c:v>
                </c:pt>
              </c:numCache>
            </c:numRef>
          </c:val>
          <c:extLst>
            <c:ext xmlns:c16="http://schemas.microsoft.com/office/drawing/2014/chart" uri="{C3380CC4-5D6E-409C-BE32-E72D297353CC}">
              <c16:uniqueId val="{00000008-487E-4B3B-8E82-4D1F6C6109F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DQ40_3!$D$1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DQ40_3!$D$2:$D$5</c:f>
              <c:numCache>
                <c:formatCode>General</c:formatCode>
                <c:ptCount val="4"/>
                <c:pt idx="0">
                  <c:v>49.4</c:v>
                </c:pt>
                <c:pt idx="1">
                  <c:v>50</c:v>
                </c:pt>
                <c:pt idx="2">
                  <c:v>34.1</c:v>
                </c:pt>
                <c:pt idx="3">
                  <c:v>35.9</c:v>
                </c:pt>
              </c:numCache>
            </c:numRef>
          </c:val>
          <c:extLst>
            <c:ext xmlns:c16="http://schemas.microsoft.com/office/drawing/2014/chart" uri="{C3380CC4-5D6E-409C-BE32-E72D297353CC}">
              <c16:uniqueId val="{00000000-B6FD-41BD-B606-5F208C559B60}"/>
            </c:ext>
          </c:extLst>
        </c:ser>
        <c:ser>
          <c:idx val="1"/>
          <c:order val="1"/>
          <c:tx>
            <c:strRef>
              <c:f>DQ40_3!$E$1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6FD-41BD-B606-5F208C559B60}"/>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6FD-41BD-B606-5F208C559B60}"/>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6FD-41BD-B606-5F208C559B60}"/>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6FD-41BD-B606-5F208C559B6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6FD-41BD-B606-5F208C559B60}"/>
            </c:ext>
          </c:extLst>
        </c:ser>
        <c:ser>
          <c:idx val="2"/>
          <c:order val="2"/>
          <c:tx>
            <c:strRef>
              <c:f>DQ40_3!$F$1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DQ40_3!$F$2:$F$5</c:f>
              <c:numCache>
                <c:formatCode>General</c:formatCode>
                <c:ptCount val="4"/>
                <c:pt idx="0">
                  <c:v>38.5</c:v>
                </c:pt>
                <c:pt idx="1">
                  <c:v>38.299999999999997</c:v>
                </c:pt>
                <c:pt idx="2">
                  <c:v>23.5</c:v>
                </c:pt>
                <c:pt idx="3">
                  <c:v>23.7</c:v>
                </c:pt>
              </c:numCache>
            </c:numRef>
          </c:val>
          <c:extLst>
            <c:ext xmlns:c16="http://schemas.microsoft.com/office/drawing/2014/chart" uri="{C3380CC4-5D6E-409C-BE32-E72D297353CC}">
              <c16:uniqueId val="{00000006-B6FD-41BD-B606-5F208C559B60}"/>
            </c:ext>
          </c:extLst>
        </c:ser>
        <c:ser>
          <c:idx val="3"/>
          <c:order val="3"/>
          <c:tx>
            <c:strRef>
              <c:f>DQ40_3!$G$1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DQ40_3!$B$2:$C$5</c:f>
              <c:multiLvlStrCache>
                <c:ptCount val="4"/>
                <c:lvl>
                  <c:pt idx="0">
                    <c:v>Tobacco-use cessation (e.g., individual or group counseling)</c:v>
                  </c:pt>
                  <c:pt idx="1">
                    <c:v>Alcohol or other drug abuse treatment</c:v>
                  </c:pt>
                  <c:pt idx="2">
                    <c:v>Human papillomavirus (HPV) vaccine administration</c:v>
                  </c:pt>
                  <c:pt idx="3">
                    <c:v>Prenatal care</c:v>
                  </c:pt>
                </c:lvl>
                <c:lvl>
                  <c:pt idx="0">
                    <c:v>n.</c:v>
                  </c:pt>
                  <c:pt idx="1">
                    <c:v>m.</c:v>
                  </c:pt>
                  <c:pt idx="2">
                    <c:v>l.</c:v>
                  </c:pt>
                  <c:pt idx="3">
                    <c:v>k.</c:v>
                  </c:pt>
                </c:lvl>
              </c:multiLvlStrCache>
            </c:multiLvlStrRef>
          </c:cat>
          <c:val>
            <c:numRef>
              <c:f>DQ40_3!$G$2:$G$5</c:f>
              <c:numCache>
                <c:formatCode>General</c:formatCode>
                <c:ptCount val="4"/>
                <c:pt idx="0">
                  <c:v>66.3</c:v>
                </c:pt>
                <c:pt idx="1">
                  <c:v>68</c:v>
                </c:pt>
                <c:pt idx="2">
                  <c:v>50.5</c:v>
                </c:pt>
                <c:pt idx="3">
                  <c:v>54.6</c:v>
                </c:pt>
              </c:numCache>
            </c:numRef>
          </c:val>
          <c:extLst>
            <c:ext xmlns:c16="http://schemas.microsoft.com/office/drawing/2014/chart" uri="{C3380CC4-5D6E-409C-BE32-E72D297353CC}">
              <c16:uniqueId val="{00000007-B6FD-41BD-B606-5F208C559B6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DQ41_1!$D$1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DQ41_1!$D$2</c:f>
              <c:numCache>
                <c:formatCode>General</c:formatCode>
                <c:ptCount val="1"/>
                <c:pt idx="0">
                  <c:v>62.7</c:v>
                </c:pt>
              </c:numCache>
            </c:numRef>
          </c:val>
          <c:extLst>
            <c:ext xmlns:c16="http://schemas.microsoft.com/office/drawing/2014/chart" uri="{C3380CC4-5D6E-409C-BE32-E72D297353CC}">
              <c16:uniqueId val="{00000000-3918-4FE6-8F06-E4489C401186}"/>
            </c:ext>
          </c:extLst>
        </c:ser>
        <c:ser>
          <c:idx val="1"/>
          <c:order val="1"/>
          <c:tx>
            <c:strRef>
              <c:f>DQ41_1!$E$1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918-4FE6-8F06-E4489C40118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DQ41_1!$E$2</c:f>
              <c:numCache>
                <c:formatCode>General</c:formatCode>
                <c:ptCount val="1"/>
                <c:pt idx="0">
                  <c:v>8.9999999999999998E-4</c:v>
                </c:pt>
              </c:numCache>
            </c:numRef>
          </c:val>
          <c:extLst>
            <c:ext xmlns:c16="http://schemas.microsoft.com/office/drawing/2014/chart" uri="{C3380CC4-5D6E-409C-BE32-E72D297353CC}">
              <c16:uniqueId val="{00000002-3918-4FE6-8F06-E4489C401186}"/>
            </c:ext>
          </c:extLst>
        </c:ser>
        <c:ser>
          <c:idx val="2"/>
          <c:order val="2"/>
          <c:tx>
            <c:strRef>
              <c:f>DQ41_1!$F$1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DQ41_1!$F$2</c:f>
              <c:numCache>
                <c:formatCode>General</c:formatCode>
                <c:ptCount val="1"/>
                <c:pt idx="0">
                  <c:v>63.5</c:v>
                </c:pt>
              </c:numCache>
            </c:numRef>
          </c:val>
          <c:extLst>
            <c:ext xmlns:c16="http://schemas.microsoft.com/office/drawing/2014/chart" uri="{C3380CC4-5D6E-409C-BE32-E72D297353CC}">
              <c16:uniqueId val="{00000003-3918-4FE6-8F06-E4489C401186}"/>
            </c:ext>
          </c:extLst>
        </c:ser>
        <c:ser>
          <c:idx val="3"/>
          <c:order val="3"/>
          <c:tx>
            <c:strRef>
              <c:f>DQ41_1!$G$1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DQ41_1!$G$2</c:f>
              <c:numCache>
                <c:formatCode>General</c:formatCode>
                <c:ptCount val="1"/>
                <c:pt idx="0">
                  <c:v>61.5</c:v>
                </c:pt>
              </c:numCache>
            </c:numRef>
          </c:val>
          <c:extLst>
            <c:ext xmlns:c16="http://schemas.microsoft.com/office/drawing/2014/chart" uri="{C3380CC4-5D6E-409C-BE32-E72D297353CC}">
              <c16:uniqueId val="{00000004-3918-4FE6-8F06-E4489C40118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DQ42_1!$D$1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DQ42_1!$D$2:$D$5</c:f>
              <c:numCache>
                <c:formatCode>General</c:formatCode>
                <c:ptCount val="4"/>
                <c:pt idx="0">
                  <c:v>95.5</c:v>
                </c:pt>
                <c:pt idx="1">
                  <c:v>96.8</c:v>
                </c:pt>
                <c:pt idx="2">
                  <c:v>97.2</c:v>
                </c:pt>
                <c:pt idx="3">
                  <c:v>97.2</c:v>
                </c:pt>
              </c:numCache>
            </c:numRef>
          </c:val>
          <c:extLst>
            <c:ext xmlns:c16="http://schemas.microsoft.com/office/drawing/2014/chart" uri="{C3380CC4-5D6E-409C-BE32-E72D297353CC}">
              <c16:uniqueId val="{00000000-0922-4F37-8593-ACDDDF10502E}"/>
            </c:ext>
          </c:extLst>
        </c:ser>
        <c:ser>
          <c:idx val="1"/>
          <c:order val="1"/>
          <c:tx>
            <c:strRef>
              <c:f>DQ42_1!$E$1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922-4F37-8593-ACDDDF10502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922-4F37-8593-ACDDDF10502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922-4F37-8593-ACDDDF10502E}"/>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922-4F37-8593-ACDDDF10502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0922-4F37-8593-ACDDDF10502E}"/>
            </c:ext>
          </c:extLst>
        </c:ser>
        <c:ser>
          <c:idx val="2"/>
          <c:order val="2"/>
          <c:tx>
            <c:strRef>
              <c:f>DQ42_1!$F$1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DQ42_1!$F$2:$F$5</c:f>
              <c:numCache>
                <c:formatCode>General</c:formatCode>
                <c:ptCount val="4"/>
                <c:pt idx="0">
                  <c:v>95.3</c:v>
                </c:pt>
                <c:pt idx="1">
                  <c:v>96</c:v>
                </c:pt>
                <c:pt idx="2">
                  <c:v>96.7</c:v>
                </c:pt>
                <c:pt idx="3">
                  <c:v>96.7</c:v>
                </c:pt>
              </c:numCache>
            </c:numRef>
          </c:val>
          <c:extLst>
            <c:ext xmlns:c16="http://schemas.microsoft.com/office/drawing/2014/chart" uri="{C3380CC4-5D6E-409C-BE32-E72D297353CC}">
              <c16:uniqueId val="{00000006-0922-4F37-8593-ACDDDF10502E}"/>
            </c:ext>
          </c:extLst>
        </c:ser>
        <c:ser>
          <c:idx val="3"/>
          <c:order val="3"/>
          <c:tx>
            <c:strRef>
              <c:f>DQ42_1!$G$1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DQ42_1!$G$2:$G$5</c:f>
              <c:numCache>
                <c:formatCode>General</c:formatCode>
                <c:ptCount val="4"/>
                <c:pt idx="0">
                  <c:v>95.8</c:v>
                </c:pt>
                <c:pt idx="1">
                  <c:v>97.9</c:v>
                </c:pt>
                <c:pt idx="2">
                  <c:v>97.9</c:v>
                </c:pt>
                <c:pt idx="3">
                  <c:v>97.9</c:v>
                </c:pt>
              </c:numCache>
            </c:numRef>
          </c:val>
          <c:extLst>
            <c:ext xmlns:c16="http://schemas.microsoft.com/office/drawing/2014/chart" uri="{C3380CC4-5D6E-409C-BE32-E72D297353CC}">
              <c16:uniqueId val="{00000007-0922-4F37-8593-ACDDDF10502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DQ42_2!$D$1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DQ42_2!$D$2:$D$4</c:f>
              <c:numCache>
                <c:formatCode>General</c:formatCode>
                <c:ptCount val="3"/>
                <c:pt idx="0">
                  <c:v>52.1</c:v>
                </c:pt>
                <c:pt idx="1">
                  <c:v>65.7</c:v>
                </c:pt>
                <c:pt idx="2">
                  <c:v>35.9</c:v>
                </c:pt>
              </c:numCache>
            </c:numRef>
          </c:val>
          <c:extLst>
            <c:ext xmlns:c16="http://schemas.microsoft.com/office/drawing/2014/chart" uri="{C3380CC4-5D6E-409C-BE32-E72D297353CC}">
              <c16:uniqueId val="{00000000-9EF1-438C-91D8-D94C92496013}"/>
            </c:ext>
          </c:extLst>
        </c:ser>
        <c:ser>
          <c:idx val="1"/>
          <c:order val="1"/>
          <c:tx>
            <c:strRef>
              <c:f>DQ42_2!$E$1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EF1-438C-91D8-D94C9249601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EF1-438C-91D8-D94C9249601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EF1-438C-91D8-D94C9249601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9EF1-438C-91D8-D94C92496013}"/>
            </c:ext>
          </c:extLst>
        </c:ser>
        <c:ser>
          <c:idx val="2"/>
          <c:order val="2"/>
          <c:tx>
            <c:strRef>
              <c:f>DQ42_2!$F$1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DQ42_2!$F$2:$F$4</c:f>
              <c:numCache>
                <c:formatCode>General</c:formatCode>
                <c:ptCount val="3"/>
                <c:pt idx="0">
                  <c:v>57.8</c:v>
                </c:pt>
                <c:pt idx="1">
                  <c:v>66.900000000000006</c:v>
                </c:pt>
                <c:pt idx="2">
                  <c:v>40.9</c:v>
                </c:pt>
              </c:numCache>
            </c:numRef>
          </c:val>
          <c:extLst>
            <c:ext xmlns:c16="http://schemas.microsoft.com/office/drawing/2014/chart" uri="{C3380CC4-5D6E-409C-BE32-E72D297353CC}">
              <c16:uniqueId val="{00000005-9EF1-438C-91D8-D94C92496013}"/>
            </c:ext>
          </c:extLst>
        </c:ser>
        <c:ser>
          <c:idx val="3"/>
          <c:order val="3"/>
          <c:tx>
            <c:strRef>
              <c:f>DQ42_2!$G$1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DQ42_2!$G$2:$G$4</c:f>
              <c:numCache>
                <c:formatCode>General</c:formatCode>
                <c:ptCount val="3"/>
                <c:pt idx="0">
                  <c:v>43.3</c:v>
                </c:pt>
                <c:pt idx="1">
                  <c:v>63.9</c:v>
                </c:pt>
                <c:pt idx="2">
                  <c:v>28.1</c:v>
                </c:pt>
              </c:numCache>
            </c:numRef>
          </c:val>
          <c:extLst>
            <c:ext xmlns:c16="http://schemas.microsoft.com/office/drawing/2014/chart" uri="{C3380CC4-5D6E-409C-BE32-E72D297353CC}">
              <c16:uniqueId val="{00000006-9EF1-438C-91D8-D94C9249601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DQ43_1!$D$1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DQ43_1!$D$2:$D$5</c:f>
              <c:numCache>
                <c:formatCode>General</c:formatCode>
                <c:ptCount val="4"/>
                <c:pt idx="0">
                  <c:v>55.1</c:v>
                </c:pt>
                <c:pt idx="1">
                  <c:v>55.5</c:v>
                </c:pt>
                <c:pt idx="2">
                  <c:v>55.5</c:v>
                </c:pt>
                <c:pt idx="3">
                  <c:v>55.9</c:v>
                </c:pt>
              </c:numCache>
            </c:numRef>
          </c:val>
          <c:extLst>
            <c:ext xmlns:c16="http://schemas.microsoft.com/office/drawing/2014/chart" uri="{C3380CC4-5D6E-409C-BE32-E72D297353CC}">
              <c16:uniqueId val="{00000000-BF5E-4441-BF40-41A70FA10408}"/>
            </c:ext>
          </c:extLst>
        </c:ser>
        <c:ser>
          <c:idx val="1"/>
          <c:order val="1"/>
          <c:tx>
            <c:strRef>
              <c:f>DQ43_1!$E$1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F5E-4441-BF40-41A70FA1040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F5E-4441-BF40-41A70FA10408}"/>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F5E-4441-BF40-41A70FA10408}"/>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F5E-4441-BF40-41A70FA1040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F5E-4441-BF40-41A70FA10408}"/>
            </c:ext>
          </c:extLst>
        </c:ser>
        <c:ser>
          <c:idx val="2"/>
          <c:order val="2"/>
          <c:tx>
            <c:strRef>
              <c:f>DQ43_1!$F$1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DQ43_1!$F$2:$F$5</c:f>
              <c:numCache>
                <c:formatCode>General</c:formatCode>
                <c:ptCount val="4"/>
                <c:pt idx="0">
                  <c:v>50.3</c:v>
                </c:pt>
                <c:pt idx="1">
                  <c:v>51</c:v>
                </c:pt>
                <c:pt idx="2">
                  <c:v>51</c:v>
                </c:pt>
                <c:pt idx="3">
                  <c:v>51</c:v>
                </c:pt>
              </c:numCache>
            </c:numRef>
          </c:val>
          <c:extLst>
            <c:ext xmlns:c16="http://schemas.microsoft.com/office/drawing/2014/chart" uri="{C3380CC4-5D6E-409C-BE32-E72D297353CC}">
              <c16:uniqueId val="{00000006-BF5E-4441-BF40-41A70FA10408}"/>
            </c:ext>
          </c:extLst>
        </c:ser>
        <c:ser>
          <c:idx val="3"/>
          <c:order val="3"/>
          <c:tx>
            <c:strRef>
              <c:f>DQ43_1!$G$1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DQ43_1!$G$2:$G$5</c:f>
              <c:numCache>
                <c:formatCode>General</c:formatCode>
                <c:ptCount val="4"/>
                <c:pt idx="0">
                  <c:v>62.5</c:v>
                </c:pt>
                <c:pt idx="1">
                  <c:v>62.5</c:v>
                </c:pt>
                <c:pt idx="2">
                  <c:v>62.5</c:v>
                </c:pt>
                <c:pt idx="3">
                  <c:v>63.5</c:v>
                </c:pt>
              </c:numCache>
            </c:numRef>
          </c:val>
          <c:extLst>
            <c:ext xmlns:c16="http://schemas.microsoft.com/office/drawing/2014/chart" uri="{C3380CC4-5D6E-409C-BE32-E72D297353CC}">
              <c16:uniqueId val="{00000007-BF5E-4441-BF40-41A70FA1040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DQ43_2!$D$1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DQ43_2!$D$2:$D$4</c:f>
              <c:numCache>
                <c:formatCode>General</c:formatCode>
                <c:ptCount val="3"/>
                <c:pt idx="0">
                  <c:v>54.6</c:v>
                </c:pt>
                <c:pt idx="1">
                  <c:v>50.8</c:v>
                </c:pt>
                <c:pt idx="2">
                  <c:v>41.6</c:v>
                </c:pt>
              </c:numCache>
            </c:numRef>
          </c:val>
          <c:extLst>
            <c:ext xmlns:c16="http://schemas.microsoft.com/office/drawing/2014/chart" uri="{C3380CC4-5D6E-409C-BE32-E72D297353CC}">
              <c16:uniqueId val="{00000000-C47E-4D30-B5AE-B8B2CC5DF344}"/>
            </c:ext>
          </c:extLst>
        </c:ser>
        <c:ser>
          <c:idx val="1"/>
          <c:order val="1"/>
          <c:tx>
            <c:strRef>
              <c:f>DQ43_2!$E$1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47E-4D30-B5AE-B8B2CC5DF344}"/>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47E-4D30-B5AE-B8B2CC5DF344}"/>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C47E-4D30-B5AE-B8B2CC5DF34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C47E-4D30-B5AE-B8B2CC5DF344}"/>
            </c:ext>
          </c:extLst>
        </c:ser>
        <c:ser>
          <c:idx val="2"/>
          <c:order val="2"/>
          <c:tx>
            <c:strRef>
              <c:f>DQ43_2!$F$1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DQ43_2!$F$2:$F$4</c:f>
              <c:numCache>
                <c:formatCode>General</c:formatCode>
                <c:ptCount val="3"/>
                <c:pt idx="0">
                  <c:v>54.1</c:v>
                </c:pt>
                <c:pt idx="1">
                  <c:v>46.6</c:v>
                </c:pt>
                <c:pt idx="2">
                  <c:v>38.9</c:v>
                </c:pt>
              </c:numCache>
            </c:numRef>
          </c:val>
          <c:extLst>
            <c:ext xmlns:c16="http://schemas.microsoft.com/office/drawing/2014/chart" uri="{C3380CC4-5D6E-409C-BE32-E72D297353CC}">
              <c16:uniqueId val="{00000005-C47E-4D30-B5AE-B8B2CC5DF344}"/>
            </c:ext>
          </c:extLst>
        </c:ser>
        <c:ser>
          <c:idx val="3"/>
          <c:order val="3"/>
          <c:tx>
            <c:strRef>
              <c:f>DQ43_2!$G$1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DQ43_2!$B$2:$C$4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DQ43_2!$G$2:$G$4</c:f>
              <c:numCache>
                <c:formatCode>General</c:formatCode>
                <c:ptCount val="3"/>
                <c:pt idx="0">
                  <c:v>55.3</c:v>
                </c:pt>
                <c:pt idx="1">
                  <c:v>57.3</c:v>
                </c:pt>
                <c:pt idx="2">
                  <c:v>45.8</c:v>
                </c:pt>
              </c:numCache>
            </c:numRef>
          </c:val>
          <c:extLst>
            <c:ext xmlns:c16="http://schemas.microsoft.com/office/drawing/2014/chart" uri="{C3380CC4-5D6E-409C-BE32-E72D297353CC}">
              <c16:uniqueId val="{00000006-C47E-4D30-B5AE-B8B2CC5DF34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DQ06_1!$D$2:$D$4</c:f>
              <c:numCache>
                <c:formatCode>General</c:formatCode>
                <c:ptCount val="3"/>
                <c:pt idx="0">
                  <c:v>15.2</c:v>
                </c:pt>
                <c:pt idx="1">
                  <c:v>43.9</c:v>
                </c:pt>
                <c:pt idx="2">
                  <c:v>5.9</c:v>
                </c:pt>
              </c:numCache>
            </c:numRef>
          </c:val>
          <c:extLst>
            <c:ext xmlns:c16="http://schemas.microsoft.com/office/drawing/2014/chart" uri="{C3380CC4-5D6E-409C-BE32-E72D297353CC}">
              <c16:uniqueId val="{00000000-BFC8-49A2-80A0-7516BE867974}"/>
            </c:ext>
          </c:extLst>
        </c:ser>
        <c:ser>
          <c:idx val="1"/>
          <c:order val="1"/>
          <c:tx>
            <c:strRef>
              <c:f>DQ06_1!$E$1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FC8-49A2-80A0-7516BE867974}"/>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FC8-49A2-80A0-7516BE867974}"/>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FC8-49A2-80A0-7516BE86797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BFC8-49A2-80A0-7516BE867974}"/>
            </c:ext>
          </c:extLst>
        </c:ser>
        <c:ser>
          <c:idx val="2"/>
          <c:order val="2"/>
          <c:tx>
            <c:strRef>
              <c:f>DQ06_1!$F$1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DQ06_1!$F$2:$F$4</c:f>
              <c:numCache>
                <c:formatCode>General</c:formatCode>
                <c:ptCount val="3"/>
                <c:pt idx="0">
                  <c:v>15.2</c:v>
                </c:pt>
                <c:pt idx="1">
                  <c:v>36.9</c:v>
                </c:pt>
                <c:pt idx="2">
                  <c:v>0.7</c:v>
                </c:pt>
              </c:numCache>
            </c:numRef>
          </c:val>
          <c:extLst>
            <c:ext xmlns:c16="http://schemas.microsoft.com/office/drawing/2014/chart" uri="{C3380CC4-5D6E-409C-BE32-E72D297353CC}">
              <c16:uniqueId val="{00000005-BFC8-49A2-80A0-7516BE867974}"/>
            </c:ext>
          </c:extLst>
        </c:ser>
        <c:ser>
          <c:idx val="3"/>
          <c:order val="3"/>
          <c:tx>
            <c:strRef>
              <c:f>DQ06_1!$G$1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DQ06_1!$B$2:$C$4</c:f>
              <c:multiLvlStrCache>
                <c:ptCount val="3"/>
                <c:lvl>
                  <c:pt idx="0">
                    <c:v>Police officers other than SROs (i.e., county or local law enforcement)</c:v>
                  </c:pt>
                  <c:pt idx="1">
                    <c:v>School resource officers (SROs)</c:v>
                  </c:pt>
                  <c:pt idx="2">
                    <c:v>Security guards (private or school employees/contractors)</c:v>
                  </c:pt>
                </c:lvl>
                <c:lvl>
                  <c:pt idx="0">
                    <c:v>c.</c:v>
                  </c:pt>
                  <c:pt idx="1">
                    <c:v>b.</c:v>
                  </c:pt>
                  <c:pt idx="2">
                    <c:v>a.</c:v>
                  </c:pt>
                </c:lvl>
              </c:multiLvlStrCache>
            </c:multiLvlStrRef>
          </c:cat>
          <c:val>
            <c:numRef>
              <c:f>DQ06_1!$G$2:$G$4</c:f>
              <c:numCache>
                <c:formatCode>General</c:formatCode>
                <c:ptCount val="3"/>
                <c:pt idx="0">
                  <c:v>15.2</c:v>
                </c:pt>
                <c:pt idx="1">
                  <c:v>54.7</c:v>
                </c:pt>
                <c:pt idx="2">
                  <c:v>14</c:v>
                </c:pt>
              </c:numCache>
            </c:numRef>
          </c:val>
          <c:extLst>
            <c:ext xmlns:c16="http://schemas.microsoft.com/office/drawing/2014/chart" uri="{C3380CC4-5D6E-409C-BE32-E72D297353CC}">
              <c16:uniqueId val="{00000006-BFC8-49A2-80A0-7516BE86797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DQ44_1!$D$1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DQ44_1!$D$2:$D$5</c:f>
              <c:numCache>
                <c:formatCode>General</c:formatCode>
                <c:ptCount val="4"/>
                <c:pt idx="0">
                  <c:v>60.8</c:v>
                </c:pt>
                <c:pt idx="1">
                  <c:v>48.8</c:v>
                </c:pt>
                <c:pt idx="2">
                  <c:v>39.1</c:v>
                </c:pt>
                <c:pt idx="3">
                  <c:v>41.8</c:v>
                </c:pt>
              </c:numCache>
            </c:numRef>
          </c:val>
          <c:extLst>
            <c:ext xmlns:c16="http://schemas.microsoft.com/office/drawing/2014/chart" uri="{C3380CC4-5D6E-409C-BE32-E72D297353CC}">
              <c16:uniqueId val="{00000000-B59A-4B69-9D68-883E64BA12E0}"/>
            </c:ext>
          </c:extLst>
        </c:ser>
        <c:ser>
          <c:idx val="1"/>
          <c:order val="1"/>
          <c:tx>
            <c:strRef>
              <c:f>DQ44_1!$E$1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59A-4B69-9D68-883E64BA12E0}"/>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59A-4B69-9D68-883E64BA12E0}"/>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59A-4B69-9D68-883E64BA12E0}"/>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59A-4B69-9D68-883E64BA12E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59A-4B69-9D68-883E64BA12E0}"/>
            </c:ext>
          </c:extLst>
        </c:ser>
        <c:ser>
          <c:idx val="2"/>
          <c:order val="2"/>
          <c:tx>
            <c:strRef>
              <c:f>DQ44_1!$F$1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DQ44_1!$F$2:$F$5</c:f>
              <c:numCache>
                <c:formatCode>General</c:formatCode>
                <c:ptCount val="4"/>
                <c:pt idx="0">
                  <c:v>55.5</c:v>
                </c:pt>
                <c:pt idx="1">
                  <c:v>39.5</c:v>
                </c:pt>
                <c:pt idx="2">
                  <c:v>32</c:v>
                </c:pt>
                <c:pt idx="3">
                  <c:v>35.4</c:v>
                </c:pt>
              </c:numCache>
            </c:numRef>
          </c:val>
          <c:extLst>
            <c:ext xmlns:c16="http://schemas.microsoft.com/office/drawing/2014/chart" uri="{C3380CC4-5D6E-409C-BE32-E72D297353CC}">
              <c16:uniqueId val="{00000006-B59A-4B69-9D68-883E64BA12E0}"/>
            </c:ext>
          </c:extLst>
        </c:ser>
        <c:ser>
          <c:idx val="3"/>
          <c:order val="3"/>
          <c:tx>
            <c:strRef>
              <c:f>DQ44_1!$G$1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DQ44_1!$B$2:$C$5</c:f>
              <c:multiLvlStrCache>
                <c:ptCount val="4"/>
                <c:lvl>
                  <c:pt idx="0">
                    <c:v>Importance of maintaining student confidentiality for sexual health services</c:v>
                  </c:pt>
                  <c:pt idx="1">
                    <c:v>Laws and policies related to adolescent sexual health services, such as minor consent for sexual health services</c:v>
                  </c:pt>
                  <c:pt idx="2">
                    <c:v>Sexual health services that adolescents should receive</c:v>
                  </c:pt>
                  <c:pt idx="3">
                    <c:v>Basic sexual health overview including community-specific information about STD, HIV, and unplanned pregnancy rates and prevention strategies</c:v>
                  </c:pt>
                </c:lvl>
                <c:lvl>
                  <c:pt idx="0">
                    <c:v>d.</c:v>
                  </c:pt>
                  <c:pt idx="1">
                    <c:v>c.</c:v>
                  </c:pt>
                  <c:pt idx="2">
                    <c:v>b.</c:v>
                  </c:pt>
                  <c:pt idx="3">
                    <c:v>a.</c:v>
                  </c:pt>
                </c:lvl>
              </c:multiLvlStrCache>
            </c:multiLvlStrRef>
          </c:cat>
          <c:val>
            <c:numRef>
              <c:f>DQ44_1!$G$2:$G$5</c:f>
              <c:numCache>
                <c:formatCode>General</c:formatCode>
                <c:ptCount val="4"/>
                <c:pt idx="0">
                  <c:v>69.099999999999994</c:v>
                </c:pt>
                <c:pt idx="1">
                  <c:v>62.9</c:v>
                </c:pt>
                <c:pt idx="2">
                  <c:v>50</c:v>
                </c:pt>
                <c:pt idx="3">
                  <c:v>51.5</c:v>
                </c:pt>
              </c:numCache>
            </c:numRef>
          </c:val>
          <c:extLst>
            <c:ext xmlns:c16="http://schemas.microsoft.com/office/drawing/2014/chart" uri="{C3380CC4-5D6E-409C-BE32-E72D297353CC}">
              <c16:uniqueId val="{00000007-B59A-4B69-9D68-883E64BA12E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DQ44_2!$D$1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DQ44_2!$D$2:$D$5</c:f>
              <c:numCache>
                <c:formatCode>General</c:formatCode>
                <c:ptCount val="4"/>
                <c:pt idx="0">
                  <c:v>60.7</c:v>
                </c:pt>
                <c:pt idx="1">
                  <c:v>30.5</c:v>
                </c:pt>
                <c:pt idx="2">
                  <c:v>32.9</c:v>
                </c:pt>
                <c:pt idx="3">
                  <c:v>23.1</c:v>
                </c:pt>
              </c:numCache>
            </c:numRef>
          </c:val>
          <c:extLst>
            <c:ext xmlns:c16="http://schemas.microsoft.com/office/drawing/2014/chart" uri="{C3380CC4-5D6E-409C-BE32-E72D297353CC}">
              <c16:uniqueId val="{00000000-5A01-4685-86FC-F25048B1954E}"/>
            </c:ext>
          </c:extLst>
        </c:ser>
        <c:ser>
          <c:idx val="1"/>
          <c:order val="1"/>
          <c:tx>
            <c:strRef>
              <c:f>DQ44_2!$E$1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A01-4685-86FC-F25048B1954E}"/>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A01-4685-86FC-F25048B1954E}"/>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A01-4685-86FC-F25048B1954E}"/>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5A01-4685-86FC-F25048B1954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5A01-4685-86FC-F25048B1954E}"/>
            </c:ext>
          </c:extLst>
        </c:ser>
        <c:ser>
          <c:idx val="2"/>
          <c:order val="2"/>
          <c:tx>
            <c:strRef>
              <c:f>DQ44_2!$F$1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DQ44_2!$F$2:$F$5</c:f>
              <c:numCache>
                <c:formatCode>General</c:formatCode>
                <c:ptCount val="4"/>
                <c:pt idx="0">
                  <c:v>56.6</c:v>
                </c:pt>
                <c:pt idx="1">
                  <c:v>27.3</c:v>
                </c:pt>
                <c:pt idx="2">
                  <c:v>27.9</c:v>
                </c:pt>
                <c:pt idx="3">
                  <c:v>17.8</c:v>
                </c:pt>
              </c:numCache>
            </c:numRef>
          </c:val>
          <c:extLst>
            <c:ext xmlns:c16="http://schemas.microsoft.com/office/drawing/2014/chart" uri="{C3380CC4-5D6E-409C-BE32-E72D297353CC}">
              <c16:uniqueId val="{00000006-5A01-4685-86FC-F25048B1954E}"/>
            </c:ext>
          </c:extLst>
        </c:ser>
        <c:ser>
          <c:idx val="3"/>
          <c:order val="3"/>
          <c:tx>
            <c:strRef>
              <c:f>DQ44_2!$G$1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DQ44_2!$B$2:$C$5</c:f>
              <c:multiLvlStrCache>
                <c:ptCount val="4"/>
                <c:lvl>
                  <c:pt idx="0">
                    <c:v>Ensuring sexual health services are inclusive of lesbian, gay, bisexual, and transgender students</c:v>
                  </c:pt>
                  <c:pt idx="1">
                    <c:v>Best practices for adolescent sexual health services provision, such as making services youth-friendly</c:v>
                  </c:pt>
                  <c:pt idx="2">
                    <c:v>How to make successful referrals of students to sexual health services</c:v>
                  </c:pt>
                  <c:pt idx="3">
                    <c:v>How to create or use a student referral guide for sexual health services</c:v>
                  </c:pt>
                </c:lvl>
                <c:lvl>
                  <c:pt idx="0">
                    <c:v>h.</c:v>
                  </c:pt>
                  <c:pt idx="1">
                    <c:v>g.</c:v>
                  </c:pt>
                  <c:pt idx="2">
                    <c:v>f.</c:v>
                  </c:pt>
                  <c:pt idx="3">
                    <c:v>e.</c:v>
                  </c:pt>
                </c:lvl>
              </c:multiLvlStrCache>
            </c:multiLvlStrRef>
          </c:cat>
          <c:val>
            <c:numRef>
              <c:f>DQ44_2!$G$2:$G$5</c:f>
              <c:numCache>
                <c:formatCode>General</c:formatCode>
                <c:ptCount val="4"/>
                <c:pt idx="0">
                  <c:v>66.2</c:v>
                </c:pt>
                <c:pt idx="1">
                  <c:v>35.4</c:v>
                </c:pt>
                <c:pt idx="2">
                  <c:v>40.6</c:v>
                </c:pt>
                <c:pt idx="3">
                  <c:v>31.3</c:v>
                </c:pt>
              </c:numCache>
            </c:numRef>
          </c:val>
          <c:extLst>
            <c:ext xmlns:c16="http://schemas.microsoft.com/office/drawing/2014/chart" uri="{C3380CC4-5D6E-409C-BE32-E72D297353CC}">
              <c16:uniqueId val="{00000007-5A01-4685-86FC-F25048B1954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DQ45_1!$D$1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DQ45_1!$D$2:$D$4</c:f>
              <c:numCache>
                <c:formatCode>General</c:formatCode>
                <c:ptCount val="3"/>
                <c:pt idx="0">
                  <c:v>84.5</c:v>
                </c:pt>
                <c:pt idx="1">
                  <c:v>76.900000000000006</c:v>
                </c:pt>
                <c:pt idx="2">
                  <c:v>91.8</c:v>
                </c:pt>
              </c:numCache>
            </c:numRef>
          </c:val>
          <c:extLst>
            <c:ext xmlns:c16="http://schemas.microsoft.com/office/drawing/2014/chart" uri="{C3380CC4-5D6E-409C-BE32-E72D297353CC}">
              <c16:uniqueId val="{00000000-5E9E-4D6D-A21A-839C39B208A3}"/>
            </c:ext>
          </c:extLst>
        </c:ser>
        <c:ser>
          <c:idx val="1"/>
          <c:order val="1"/>
          <c:tx>
            <c:strRef>
              <c:f>DQ45_1!$E$1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E9E-4D6D-A21A-839C39B208A3}"/>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E9E-4D6D-A21A-839C39B208A3}"/>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E9E-4D6D-A21A-839C39B208A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5E9E-4D6D-A21A-839C39B208A3}"/>
            </c:ext>
          </c:extLst>
        </c:ser>
        <c:ser>
          <c:idx val="2"/>
          <c:order val="2"/>
          <c:tx>
            <c:strRef>
              <c:f>DQ45_1!$F$1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DQ45_1!$F$2:$F$4</c:f>
              <c:numCache>
                <c:formatCode>General</c:formatCode>
                <c:ptCount val="3"/>
                <c:pt idx="0">
                  <c:v>84.6</c:v>
                </c:pt>
                <c:pt idx="1">
                  <c:v>76.099999999999994</c:v>
                </c:pt>
                <c:pt idx="2">
                  <c:v>95.3</c:v>
                </c:pt>
              </c:numCache>
            </c:numRef>
          </c:val>
          <c:extLst>
            <c:ext xmlns:c16="http://schemas.microsoft.com/office/drawing/2014/chart" uri="{C3380CC4-5D6E-409C-BE32-E72D297353CC}">
              <c16:uniqueId val="{00000005-5E9E-4D6D-A21A-839C39B208A3}"/>
            </c:ext>
          </c:extLst>
        </c:ser>
        <c:ser>
          <c:idx val="3"/>
          <c:order val="3"/>
          <c:tx>
            <c:strRef>
              <c:f>DQ45_1!$G$1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DQ45_1!$B$2:$C$4</c:f>
              <c:multiLvlStrCache>
                <c:ptCount val="3"/>
                <c:lvl>
                  <c:pt idx="0">
                    <c:v>School-wide trauma-informed practices (i.e., efforts to ensure that all students, including those affected by trauma, are experiencing social, emotional, and educational success)</c:v>
                  </c:pt>
                  <c:pt idx="1">
                    <c:v>Confidential mental health screening to identify students in need of services (e.g., students at risk of mental health disorders, students experiencing trauma)</c:v>
                  </c:pt>
                  <c:pt idx="2">
                    <c:v>Universal mental health promotion programs (e.g., Positive Behavioral Interventions and Supports, Social-Emotional Learning programs or supports)</c:v>
                  </c:pt>
                </c:lvl>
                <c:lvl>
                  <c:pt idx="0">
                    <c:v>c.</c:v>
                  </c:pt>
                  <c:pt idx="1">
                    <c:v>b.</c:v>
                  </c:pt>
                  <c:pt idx="2">
                    <c:v>a.</c:v>
                  </c:pt>
                </c:lvl>
              </c:multiLvlStrCache>
            </c:multiLvlStrRef>
          </c:cat>
          <c:val>
            <c:numRef>
              <c:f>DQ45_1!$G$2:$G$4</c:f>
              <c:numCache>
                <c:formatCode>General</c:formatCode>
                <c:ptCount val="3"/>
                <c:pt idx="0">
                  <c:v>84.4</c:v>
                </c:pt>
                <c:pt idx="1">
                  <c:v>78.099999999999994</c:v>
                </c:pt>
                <c:pt idx="2">
                  <c:v>86.5</c:v>
                </c:pt>
              </c:numCache>
            </c:numRef>
          </c:val>
          <c:extLst>
            <c:ext xmlns:c16="http://schemas.microsoft.com/office/drawing/2014/chart" uri="{C3380CC4-5D6E-409C-BE32-E72D297353CC}">
              <c16:uniqueId val="{00000006-5E9E-4D6D-A21A-839C39B208A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DQ45_2!$D$1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DQ45_2!$D$2:$D$4</c:f>
              <c:numCache>
                <c:formatCode>General</c:formatCode>
                <c:ptCount val="3"/>
                <c:pt idx="0">
                  <c:v>81.900000000000006</c:v>
                </c:pt>
                <c:pt idx="1">
                  <c:v>88.1</c:v>
                </c:pt>
                <c:pt idx="2">
                  <c:v>57.2</c:v>
                </c:pt>
              </c:numCache>
            </c:numRef>
          </c:val>
          <c:extLst>
            <c:ext xmlns:c16="http://schemas.microsoft.com/office/drawing/2014/chart" uri="{C3380CC4-5D6E-409C-BE32-E72D297353CC}">
              <c16:uniqueId val="{00000000-75DA-4A85-8226-3785190521BB}"/>
            </c:ext>
          </c:extLst>
        </c:ser>
        <c:ser>
          <c:idx val="1"/>
          <c:order val="1"/>
          <c:tx>
            <c:strRef>
              <c:f>DQ45_2!$E$1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5DA-4A85-8226-3785190521BB}"/>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5DA-4A85-8226-3785190521BB}"/>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5DA-4A85-8226-3785190521B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5DA-4A85-8226-3785190521BB}"/>
            </c:ext>
          </c:extLst>
        </c:ser>
        <c:ser>
          <c:idx val="2"/>
          <c:order val="2"/>
          <c:tx>
            <c:strRef>
              <c:f>DQ45_2!$F$1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DQ45_2!$F$2:$F$4</c:f>
              <c:numCache>
                <c:formatCode>General</c:formatCode>
                <c:ptCount val="3"/>
                <c:pt idx="0">
                  <c:v>85.3</c:v>
                </c:pt>
                <c:pt idx="1">
                  <c:v>91.3</c:v>
                </c:pt>
                <c:pt idx="2">
                  <c:v>56.4</c:v>
                </c:pt>
              </c:numCache>
            </c:numRef>
          </c:val>
          <c:extLst>
            <c:ext xmlns:c16="http://schemas.microsoft.com/office/drawing/2014/chart" uri="{C3380CC4-5D6E-409C-BE32-E72D297353CC}">
              <c16:uniqueId val="{00000005-75DA-4A85-8226-3785190521BB}"/>
            </c:ext>
          </c:extLst>
        </c:ser>
        <c:ser>
          <c:idx val="3"/>
          <c:order val="3"/>
          <c:tx>
            <c:strRef>
              <c:f>DQ45_2!$G$1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DQ45_2!$B$2:$C$4</c:f>
              <c:multiLvlStrCache>
                <c:ptCount val="3"/>
                <c:lvl>
                  <c:pt idx="0">
                    <c:v>Small groups for specific issues (e.g., depression, parental divorce)</c:v>
                  </c:pt>
                  <c:pt idx="1">
                    <c:v>Pro-social skills training (e.g., school counseling groups)</c:v>
                  </c:pt>
                  <c:pt idx="2">
                    <c:v>Cognitive behavioral therapy groups (e.g., for students with depression, anxiety, or other mental health disorders)</c:v>
                  </c:pt>
                </c:lvl>
                <c:lvl>
                  <c:pt idx="0">
                    <c:v>f.</c:v>
                  </c:pt>
                  <c:pt idx="1">
                    <c:v>e.</c:v>
                  </c:pt>
                  <c:pt idx="2">
                    <c:v>d.</c:v>
                  </c:pt>
                </c:lvl>
              </c:multiLvlStrCache>
            </c:multiLvlStrRef>
          </c:cat>
          <c:val>
            <c:numRef>
              <c:f>DQ45_2!$G$2:$G$4</c:f>
              <c:numCache>
                <c:formatCode>General</c:formatCode>
                <c:ptCount val="3"/>
                <c:pt idx="0">
                  <c:v>76.3</c:v>
                </c:pt>
                <c:pt idx="1">
                  <c:v>83.2</c:v>
                </c:pt>
                <c:pt idx="2">
                  <c:v>58.3</c:v>
                </c:pt>
              </c:numCache>
            </c:numRef>
          </c:val>
          <c:extLst>
            <c:ext xmlns:c16="http://schemas.microsoft.com/office/drawing/2014/chart" uri="{C3380CC4-5D6E-409C-BE32-E72D297353CC}">
              <c16:uniqueId val="{00000006-75DA-4A85-8226-3785190521B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DQ46_1!$D$1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DQ46_1!$D$2:$D$6</c:f>
              <c:numCache>
                <c:formatCode>General</c:formatCode>
                <c:ptCount val="5"/>
                <c:pt idx="0">
                  <c:v>68.599999999999994</c:v>
                </c:pt>
                <c:pt idx="1">
                  <c:v>19.3</c:v>
                </c:pt>
                <c:pt idx="2">
                  <c:v>43.5</c:v>
                </c:pt>
                <c:pt idx="3">
                  <c:v>43.3</c:v>
                </c:pt>
                <c:pt idx="4">
                  <c:v>21.2</c:v>
                </c:pt>
              </c:numCache>
            </c:numRef>
          </c:val>
          <c:extLst>
            <c:ext xmlns:c16="http://schemas.microsoft.com/office/drawing/2014/chart" uri="{C3380CC4-5D6E-409C-BE32-E72D297353CC}">
              <c16:uniqueId val="{00000000-34A5-4277-A22E-E5E1F6B6283F}"/>
            </c:ext>
          </c:extLst>
        </c:ser>
        <c:ser>
          <c:idx val="1"/>
          <c:order val="1"/>
          <c:tx>
            <c:strRef>
              <c:f>DQ46_1!$E$1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4A5-4277-A22E-E5E1F6B6283F}"/>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4A5-4277-A22E-E5E1F6B6283F}"/>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4A5-4277-A22E-E5E1F6B6283F}"/>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4A5-4277-A22E-E5E1F6B6283F}"/>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4A5-4277-A22E-E5E1F6B6283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34A5-4277-A22E-E5E1F6B6283F}"/>
            </c:ext>
          </c:extLst>
        </c:ser>
        <c:ser>
          <c:idx val="2"/>
          <c:order val="2"/>
          <c:tx>
            <c:strRef>
              <c:f>DQ46_1!$F$1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DQ46_1!$F$2:$F$6</c:f>
              <c:numCache>
                <c:formatCode>General</c:formatCode>
                <c:ptCount val="5"/>
                <c:pt idx="0">
                  <c:v>70.3</c:v>
                </c:pt>
                <c:pt idx="1">
                  <c:v>20.3</c:v>
                </c:pt>
                <c:pt idx="2">
                  <c:v>45.7</c:v>
                </c:pt>
                <c:pt idx="3">
                  <c:v>44.4</c:v>
                </c:pt>
                <c:pt idx="4">
                  <c:v>22.8</c:v>
                </c:pt>
              </c:numCache>
            </c:numRef>
          </c:val>
          <c:extLst>
            <c:ext xmlns:c16="http://schemas.microsoft.com/office/drawing/2014/chart" uri="{C3380CC4-5D6E-409C-BE32-E72D297353CC}">
              <c16:uniqueId val="{00000007-34A5-4277-A22E-E5E1F6B6283F}"/>
            </c:ext>
          </c:extLst>
        </c:ser>
        <c:ser>
          <c:idx val="3"/>
          <c:order val="3"/>
          <c:tx>
            <c:strRef>
              <c:f>DQ46_1!$G$1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DQ46_1!$B$2:$C$6</c:f>
              <c:multiLvlStrCache>
                <c:ptCount val="5"/>
                <c:lvl>
                  <c:pt idx="0">
                    <c:v>Provided parents with information about physical education and physical activity programs</c:v>
                  </c:pt>
                  <c:pt idx="1">
                    <c:v>Provided parents with information to support one-on-one time between adolescents and their health care providers</c:v>
                  </c:pt>
                  <c:pt idx="2">
                    <c:v>Provided parents with information about how to monitor their teen (e.g., setting parental expectations, keeping track of their teen, responding when their teen breaks the rules)</c:v>
                  </c:pt>
                  <c:pt idx="3">
                    <c:v>Provided parents with information to support parent-adolescent communication about topics other than sex</c:v>
                  </c:pt>
                  <c:pt idx="4">
                    <c:v>Provided parents with information to support parent-adolescent communication about sex</c:v>
                  </c:pt>
                </c:lvl>
                <c:lvl>
                  <c:pt idx="0">
                    <c:v>e.</c:v>
                  </c:pt>
                  <c:pt idx="1">
                    <c:v>d.</c:v>
                  </c:pt>
                  <c:pt idx="2">
                    <c:v>c.</c:v>
                  </c:pt>
                  <c:pt idx="3">
                    <c:v>b.</c:v>
                  </c:pt>
                  <c:pt idx="4">
                    <c:v>a.</c:v>
                  </c:pt>
                </c:lvl>
              </c:multiLvlStrCache>
            </c:multiLvlStrRef>
          </c:cat>
          <c:val>
            <c:numRef>
              <c:f>DQ46_1!$G$2:$G$6</c:f>
              <c:numCache>
                <c:formatCode>General</c:formatCode>
                <c:ptCount val="5"/>
                <c:pt idx="0">
                  <c:v>66</c:v>
                </c:pt>
                <c:pt idx="1">
                  <c:v>17.7</c:v>
                </c:pt>
                <c:pt idx="2">
                  <c:v>40.200000000000003</c:v>
                </c:pt>
                <c:pt idx="3">
                  <c:v>41.7</c:v>
                </c:pt>
                <c:pt idx="4">
                  <c:v>18.600000000000001</c:v>
                </c:pt>
              </c:numCache>
            </c:numRef>
          </c:val>
          <c:extLst>
            <c:ext xmlns:c16="http://schemas.microsoft.com/office/drawing/2014/chart" uri="{C3380CC4-5D6E-409C-BE32-E72D297353CC}">
              <c16:uniqueId val="{00000008-34A5-4277-A22E-E5E1F6B6283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DQ46_2!$D$1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DQ46_2!$D$2:$D$6</c:f>
              <c:numCache>
                <c:formatCode>General</c:formatCode>
                <c:ptCount val="5"/>
                <c:pt idx="0">
                  <c:v>79.2</c:v>
                </c:pt>
                <c:pt idx="1">
                  <c:v>50.1</c:v>
                </c:pt>
                <c:pt idx="2">
                  <c:v>73.900000000000006</c:v>
                </c:pt>
                <c:pt idx="3">
                  <c:v>35.1</c:v>
                </c:pt>
                <c:pt idx="4">
                  <c:v>19.100000000000001</c:v>
                </c:pt>
              </c:numCache>
            </c:numRef>
          </c:val>
          <c:extLst>
            <c:ext xmlns:c16="http://schemas.microsoft.com/office/drawing/2014/chart" uri="{C3380CC4-5D6E-409C-BE32-E72D297353CC}">
              <c16:uniqueId val="{00000000-2011-4AA2-9F37-2EC8F6D78499}"/>
            </c:ext>
          </c:extLst>
        </c:ser>
        <c:ser>
          <c:idx val="1"/>
          <c:order val="1"/>
          <c:tx>
            <c:strRef>
              <c:f>DQ46_2!$E$1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011-4AA2-9F37-2EC8F6D78499}"/>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011-4AA2-9F37-2EC8F6D78499}"/>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011-4AA2-9F37-2EC8F6D78499}"/>
                </c:ext>
              </c:extLst>
            </c:dLbl>
            <c:dLbl>
              <c:idx val="3"/>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011-4AA2-9F37-2EC8F6D78499}"/>
                </c:ext>
              </c:extLst>
            </c:dLbl>
            <c:dLbl>
              <c:idx val="4"/>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011-4AA2-9F37-2EC8F6D7849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2011-4AA2-9F37-2EC8F6D78499}"/>
            </c:ext>
          </c:extLst>
        </c:ser>
        <c:ser>
          <c:idx val="2"/>
          <c:order val="2"/>
          <c:tx>
            <c:strRef>
              <c:f>DQ46_2!$F$1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DQ46_2!$F$2:$F$6</c:f>
              <c:numCache>
                <c:formatCode>General</c:formatCode>
                <c:ptCount val="5"/>
                <c:pt idx="0">
                  <c:v>85.8</c:v>
                </c:pt>
                <c:pt idx="1">
                  <c:v>53.5</c:v>
                </c:pt>
                <c:pt idx="2">
                  <c:v>77.7</c:v>
                </c:pt>
                <c:pt idx="3">
                  <c:v>39.9</c:v>
                </c:pt>
                <c:pt idx="4">
                  <c:v>19.5</c:v>
                </c:pt>
              </c:numCache>
            </c:numRef>
          </c:val>
          <c:extLst>
            <c:ext xmlns:c16="http://schemas.microsoft.com/office/drawing/2014/chart" uri="{C3380CC4-5D6E-409C-BE32-E72D297353CC}">
              <c16:uniqueId val="{00000007-2011-4AA2-9F37-2EC8F6D78499}"/>
            </c:ext>
          </c:extLst>
        </c:ser>
        <c:ser>
          <c:idx val="3"/>
          <c:order val="3"/>
          <c:tx>
            <c:strRef>
              <c:f>DQ46_2!$G$1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DQ46_2!$B$2:$C$6</c:f>
              <c:multiLvlStrCache>
                <c:ptCount val="5"/>
                <c:lvl>
                  <c:pt idx="0">
                    <c:v>Provided parents with information about before- or after-school programs available in the community</c:v>
                  </c:pt>
                  <c:pt idx="1">
                    <c:v>Provided disease-specific education for parents and families of students with chronic health conditions (e.g., asthma, diabetes)</c:v>
                  </c:pt>
                  <c:pt idx="2">
                    <c:v>Linked parents and families to health services and programs in the community</c:v>
                  </c:pt>
                  <c:pt idx="3">
                    <c:v>Involved parents as school volunteers in physical education or physical activity programs</c:v>
                  </c:pt>
                  <c:pt idx="4">
                    <c:v>Involved parents as school volunteers in the delivery of health education activities and services</c:v>
                  </c:pt>
                </c:lvl>
                <c:lvl>
                  <c:pt idx="0">
                    <c:v>j.</c:v>
                  </c:pt>
                  <c:pt idx="1">
                    <c:v>i.</c:v>
                  </c:pt>
                  <c:pt idx="2">
                    <c:v>h.</c:v>
                  </c:pt>
                  <c:pt idx="3">
                    <c:v>g.</c:v>
                  </c:pt>
                  <c:pt idx="4">
                    <c:v>f.</c:v>
                  </c:pt>
                </c:lvl>
              </c:multiLvlStrCache>
            </c:multiLvlStrRef>
          </c:cat>
          <c:val>
            <c:numRef>
              <c:f>DQ46_2!$G$2:$G$6</c:f>
              <c:numCache>
                <c:formatCode>General</c:formatCode>
                <c:ptCount val="5"/>
                <c:pt idx="0">
                  <c:v>69.099999999999994</c:v>
                </c:pt>
                <c:pt idx="1">
                  <c:v>44.8</c:v>
                </c:pt>
                <c:pt idx="2">
                  <c:v>68</c:v>
                </c:pt>
                <c:pt idx="3">
                  <c:v>27.8</c:v>
                </c:pt>
                <c:pt idx="4">
                  <c:v>18.600000000000001</c:v>
                </c:pt>
              </c:numCache>
            </c:numRef>
          </c:val>
          <c:extLst>
            <c:ext xmlns:c16="http://schemas.microsoft.com/office/drawing/2014/chart" uri="{C3380CC4-5D6E-409C-BE32-E72D297353CC}">
              <c16:uniqueId val="{00000008-2011-4AA2-9F37-2EC8F6D7849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DQ47_1!$D$2:$D$3</c:f>
              <c:numCache>
                <c:formatCode>General</c:formatCode>
                <c:ptCount val="2"/>
                <c:pt idx="0">
                  <c:v>38.700000000000003</c:v>
                </c:pt>
                <c:pt idx="1">
                  <c:v>52</c:v>
                </c:pt>
              </c:numCache>
            </c:numRef>
          </c:val>
          <c:extLst>
            <c:ext xmlns:c16="http://schemas.microsoft.com/office/drawing/2014/chart" uri="{C3380CC4-5D6E-409C-BE32-E72D297353CC}">
              <c16:uniqueId val="{00000000-9382-4E0E-A3C5-E7826077B628}"/>
            </c:ext>
          </c:extLst>
        </c:ser>
        <c:ser>
          <c:idx val="1"/>
          <c:order val="1"/>
          <c:tx>
            <c:strRef>
              <c:f>DQ47_1!$E$1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382-4E0E-A3C5-E7826077B628}"/>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382-4E0E-A3C5-E7826077B62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9382-4E0E-A3C5-E7826077B628}"/>
            </c:ext>
          </c:extLst>
        </c:ser>
        <c:ser>
          <c:idx val="2"/>
          <c:order val="2"/>
          <c:tx>
            <c:strRef>
              <c:f>DQ47_1!$F$1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DQ47_1!$F$2:$F$3</c:f>
              <c:numCache>
                <c:formatCode>General</c:formatCode>
                <c:ptCount val="2"/>
                <c:pt idx="0">
                  <c:v>27</c:v>
                </c:pt>
                <c:pt idx="1">
                  <c:v>43</c:v>
                </c:pt>
              </c:numCache>
            </c:numRef>
          </c:val>
          <c:extLst>
            <c:ext xmlns:c16="http://schemas.microsoft.com/office/drawing/2014/chart" uri="{C3380CC4-5D6E-409C-BE32-E72D297353CC}">
              <c16:uniqueId val="{00000004-9382-4E0E-A3C5-E7826077B628}"/>
            </c:ext>
          </c:extLst>
        </c:ser>
        <c:ser>
          <c:idx val="3"/>
          <c:order val="3"/>
          <c:tx>
            <c:strRef>
              <c:f>DQ47_1!$G$1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DQ47_1!$B$2:$C$3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DQ47_1!$G$2:$G$3</c:f>
              <c:numCache>
                <c:formatCode>General</c:formatCode>
                <c:ptCount val="2"/>
                <c:pt idx="0">
                  <c:v>56.7</c:v>
                </c:pt>
                <c:pt idx="1">
                  <c:v>66</c:v>
                </c:pt>
              </c:numCache>
            </c:numRef>
          </c:val>
          <c:extLst>
            <c:ext xmlns:c16="http://schemas.microsoft.com/office/drawing/2014/chart" uri="{C3380CC4-5D6E-409C-BE32-E72D297353CC}">
              <c16:uniqueId val="{00000005-9382-4E0E-A3C5-E7826077B62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DQ48_1!$D$1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DQ48_1!$D$2:$D$3</c:f>
              <c:numCache>
                <c:formatCode>General</c:formatCode>
                <c:ptCount val="2"/>
                <c:pt idx="0">
                  <c:v>39.299999999999997</c:v>
                </c:pt>
                <c:pt idx="1">
                  <c:v>46.1</c:v>
                </c:pt>
              </c:numCache>
            </c:numRef>
          </c:val>
          <c:extLst>
            <c:ext xmlns:c16="http://schemas.microsoft.com/office/drawing/2014/chart" uri="{C3380CC4-5D6E-409C-BE32-E72D297353CC}">
              <c16:uniqueId val="{00000000-C6A6-4CFE-B3D9-54632EEE7D1B}"/>
            </c:ext>
          </c:extLst>
        </c:ser>
        <c:ser>
          <c:idx val="1"/>
          <c:order val="1"/>
          <c:tx>
            <c:strRef>
              <c:f>DQ48_1!$E$1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6A6-4CFE-B3D9-54632EEE7D1B}"/>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6A6-4CFE-B3D9-54632EEE7D1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C6A6-4CFE-B3D9-54632EEE7D1B}"/>
            </c:ext>
          </c:extLst>
        </c:ser>
        <c:ser>
          <c:idx val="2"/>
          <c:order val="2"/>
          <c:tx>
            <c:strRef>
              <c:f>DQ48_1!$F$1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DQ48_1!$F$2:$F$3</c:f>
              <c:numCache>
                <c:formatCode>General</c:formatCode>
                <c:ptCount val="2"/>
                <c:pt idx="0">
                  <c:v>32.9</c:v>
                </c:pt>
                <c:pt idx="1">
                  <c:v>38.299999999999997</c:v>
                </c:pt>
              </c:numCache>
            </c:numRef>
          </c:val>
          <c:extLst>
            <c:ext xmlns:c16="http://schemas.microsoft.com/office/drawing/2014/chart" uri="{C3380CC4-5D6E-409C-BE32-E72D297353CC}">
              <c16:uniqueId val="{00000004-C6A6-4CFE-B3D9-54632EEE7D1B}"/>
            </c:ext>
          </c:extLst>
        </c:ser>
        <c:ser>
          <c:idx val="3"/>
          <c:order val="3"/>
          <c:tx>
            <c:strRef>
              <c:f>DQ48_1!$G$1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DQ48_1!$B$2:$C$3</c:f>
              <c:multiLvlStrCache>
                <c:ptCount val="2"/>
                <c:lvl>
                  <c:pt idx="0">
                    <c:v>Mentoring programs, that is, programs in which family or community members serve as role models to students or mentor students</c:v>
                  </c:pt>
                  <c:pt idx="1">
                    <c:v>Service-learning programs, that is, community service designed to meet specific learning objectives</c:v>
                  </c:pt>
                </c:lvl>
                <c:lvl>
                  <c:pt idx="0">
                    <c:v>b.</c:v>
                  </c:pt>
                  <c:pt idx="1">
                    <c:v>a.</c:v>
                  </c:pt>
                </c:lvl>
              </c:multiLvlStrCache>
            </c:multiLvlStrRef>
          </c:cat>
          <c:val>
            <c:numRef>
              <c:f>DQ48_1!$G$2:$G$3</c:f>
              <c:numCache>
                <c:formatCode>General</c:formatCode>
                <c:ptCount val="2"/>
                <c:pt idx="0">
                  <c:v>49.5</c:v>
                </c:pt>
                <c:pt idx="1">
                  <c:v>58.3</c:v>
                </c:pt>
              </c:numCache>
            </c:numRef>
          </c:val>
          <c:extLst>
            <c:ext xmlns:c16="http://schemas.microsoft.com/office/drawing/2014/chart" uri="{C3380CC4-5D6E-409C-BE32-E72D297353CC}">
              <c16:uniqueId val="{00000005-C6A6-4CFE-B3D9-54632EEE7D1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10652489316014"/>
          <c:y val="0.14940062497724729"/>
          <c:w val="0.65979380491138273"/>
          <c:h val="0.70662457759508868"/>
        </c:manualLayout>
      </c:layout>
      <c:barChart>
        <c:barDir val="bar"/>
        <c:grouping val="clustered"/>
        <c:varyColors val="0"/>
        <c:ser>
          <c:idx val="0"/>
          <c:order val="0"/>
          <c:tx>
            <c:strRef>
              <c:f>DQ49_1!$D$1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DQ49_1!$D$2</c:f>
              <c:numCache>
                <c:formatCode>General</c:formatCode>
                <c:ptCount val="1"/>
                <c:pt idx="0">
                  <c:v>40.299999999999997</c:v>
                </c:pt>
              </c:numCache>
            </c:numRef>
          </c:val>
          <c:extLst>
            <c:ext xmlns:c16="http://schemas.microsoft.com/office/drawing/2014/chart" uri="{C3380CC4-5D6E-409C-BE32-E72D297353CC}">
              <c16:uniqueId val="{00000000-369B-4FC1-9347-CF3AC86A49C2}"/>
            </c:ext>
          </c:extLst>
        </c:ser>
        <c:ser>
          <c:idx val="1"/>
          <c:order val="1"/>
          <c:tx>
            <c:strRef>
              <c:f>DQ49_1!$E$1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69B-4FC1-9347-CF3AC86A49C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DQ49_1!$E$2</c:f>
              <c:numCache>
                <c:formatCode>General</c:formatCode>
                <c:ptCount val="1"/>
                <c:pt idx="0">
                  <c:v>8.9999999999999998E-4</c:v>
                </c:pt>
              </c:numCache>
            </c:numRef>
          </c:val>
          <c:extLst>
            <c:ext xmlns:c16="http://schemas.microsoft.com/office/drawing/2014/chart" uri="{C3380CC4-5D6E-409C-BE32-E72D297353CC}">
              <c16:uniqueId val="{00000002-369B-4FC1-9347-CF3AC86A49C2}"/>
            </c:ext>
          </c:extLst>
        </c:ser>
        <c:ser>
          <c:idx val="2"/>
          <c:order val="2"/>
          <c:tx>
            <c:strRef>
              <c:f>DQ49_1!$F$1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DQ49_1!$F$2</c:f>
              <c:numCache>
                <c:formatCode>General</c:formatCode>
                <c:ptCount val="1"/>
                <c:pt idx="0">
                  <c:v>43</c:v>
                </c:pt>
              </c:numCache>
            </c:numRef>
          </c:val>
          <c:extLst>
            <c:ext xmlns:c16="http://schemas.microsoft.com/office/drawing/2014/chart" uri="{C3380CC4-5D6E-409C-BE32-E72D297353CC}">
              <c16:uniqueId val="{00000003-369B-4FC1-9347-CF3AC86A49C2}"/>
            </c:ext>
          </c:extLst>
        </c:ser>
        <c:ser>
          <c:idx val="3"/>
          <c:order val="3"/>
          <c:tx>
            <c:strRef>
              <c:f>DQ49_1!$G$1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DQ49_1!$G$2</c:f>
              <c:numCache>
                <c:formatCode>General</c:formatCode>
                <c:ptCount val="1"/>
                <c:pt idx="0">
                  <c:v>36.1</c:v>
                </c:pt>
              </c:numCache>
            </c:numRef>
          </c:val>
          <c:extLst>
            <c:ext xmlns:c16="http://schemas.microsoft.com/office/drawing/2014/chart" uri="{C3380CC4-5D6E-409C-BE32-E72D297353CC}">
              <c16:uniqueId val="{00000004-369B-4FC1-9347-CF3AC86A49C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7960651813937E-2"/>
          <c:y val="0.86611983939512305"/>
          <c:w val="0.93104236915272898"/>
          <c:h val="4.6435329384820118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80901976962826"/>
          <c:y val="0.14911488621302926"/>
          <c:w val="0.65913754360947407"/>
          <c:h val="0.70527311046703045"/>
        </c:manualLayout>
      </c:layout>
      <c:barChart>
        <c:barDir val="bar"/>
        <c:grouping val="clustered"/>
        <c:varyColors val="0"/>
        <c:ser>
          <c:idx val="0"/>
          <c:order val="0"/>
          <c:tx>
            <c:strRef>
              <c:f>DQ07_1!$D$1</c:f>
              <c:strCache>
                <c:ptCount val="1"/>
                <c:pt idx="0">
                  <c:v>All Schools</c:v>
                </c:pt>
              </c:strCache>
            </c:strRef>
          </c:tx>
          <c:spPr>
            <a:solidFill>
              <a:srgbClr val="FF0000"/>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DQ07_1!$D$2:$D$4</c:f>
              <c:numCache>
                <c:formatCode>General</c:formatCode>
                <c:ptCount val="3"/>
                <c:pt idx="0">
                  <c:v>49.8</c:v>
                </c:pt>
                <c:pt idx="1">
                  <c:v>41.4</c:v>
                </c:pt>
                <c:pt idx="2">
                  <c:v>37.799999999999997</c:v>
                </c:pt>
              </c:numCache>
            </c:numRef>
          </c:val>
          <c:extLst>
            <c:ext xmlns:c16="http://schemas.microsoft.com/office/drawing/2014/chart" uri="{C3380CC4-5D6E-409C-BE32-E72D297353CC}">
              <c16:uniqueId val="{00000000-8CED-4EB7-84FA-C04D02539D16}"/>
            </c:ext>
          </c:extLst>
        </c:ser>
        <c:ser>
          <c:idx val="1"/>
          <c:order val="1"/>
          <c:tx>
            <c:strRef>
              <c:f>DQ07_1!$E$1</c:f>
              <c:strCache>
                <c:ptCount val="1"/>
                <c:pt idx="0">
                  <c:v>Junior/Senior High Schools</c:v>
                </c:pt>
              </c:strCache>
            </c:strRef>
          </c:tx>
          <c:spPr>
            <a:solidFill>
              <a:srgbClr val="376092"/>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CED-4EB7-84FA-C04D02539D16}"/>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CED-4EB7-84FA-C04D02539D16}"/>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CED-4EB7-84FA-C04D02539D1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8CED-4EB7-84FA-C04D02539D16}"/>
            </c:ext>
          </c:extLst>
        </c:ser>
        <c:ser>
          <c:idx val="2"/>
          <c:order val="2"/>
          <c:tx>
            <c:strRef>
              <c:f>DQ07_1!$F$1</c:f>
              <c:strCache>
                <c:ptCount val="1"/>
                <c:pt idx="0">
                  <c:v>Middle Schools</c:v>
                </c:pt>
              </c:strCache>
            </c:strRef>
          </c:tx>
          <c:spPr>
            <a:solidFill>
              <a:srgbClr val="C3F19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DQ07_1!$F$2:$F$4</c:f>
              <c:numCache>
                <c:formatCode>General</c:formatCode>
                <c:ptCount val="3"/>
                <c:pt idx="0">
                  <c:v>54.4</c:v>
                </c:pt>
                <c:pt idx="1">
                  <c:v>45.3</c:v>
                </c:pt>
                <c:pt idx="2">
                  <c:v>35.6</c:v>
                </c:pt>
              </c:numCache>
            </c:numRef>
          </c:val>
          <c:extLst>
            <c:ext xmlns:c16="http://schemas.microsoft.com/office/drawing/2014/chart" uri="{C3380CC4-5D6E-409C-BE32-E72D297353CC}">
              <c16:uniqueId val="{00000005-8CED-4EB7-84FA-C04D02539D16}"/>
            </c:ext>
          </c:extLst>
        </c:ser>
        <c:ser>
          <c:idx val="3"/>
          <c:order val="3"/>
          <c:tx>
            <c:strRef>
              <c:f>DQ07_1!$G$1</c:f>
              <c:strCache>
                <c:ptCount val="1"/>
                <c:pt idx="0">
                  <c:v>High Schools</c:v>
                </c:pt>
              </c:strCache>
            </c:strRef>
          </c:tx>
          <c:spPr>
            <a:solidFill>
              <a:srgbClr val="604A7B"/>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DQ07_1!$B$2:$C$4</c:f>
              <c:multiLvlStrCache>
                <c:ptCount val="3"/>
                <c:lvl>
                  <c:pt idx="0">
                    <c:v>Partnered with community-based organizations (e.g., Boys &amp; Girls Clubs, YMCA, 4H Clubs) to provide students with before- or after-school programming</c:v>
                  </c:pt>
                  <c:pt idx="1">
                    <c:v>Encouraged before- or after-school program staff or leaders to participate in school health council, committee, or team meetings</c:v>
                  </c:pt>
                  <c:pt idx="2">
                    <c:v>Included before- or after-school settings as part of the School Improvement Plan</c:v>
                  </c:pt>
                </c:lvl>
                <c:lvl>
                  <c:pt idx="0">
                    <c:v>c.</c:v>
                  </c:pt>
                  <c:pt idx="1">
                    <c:v>b.</c:v>
                  </c:pt>
                  <c:pt idx="2">
                    <c:v>a.</c:v>
                  </c:pt>
                </c:lvl>
              </c:multiLvlStrCache>
            </c:multiLvlStrRef>
          </c:cat>
          <c:val>
            <c:numRef>
              <c:f>DQ07_1!$G$2:$G$4</c:f>
              <c:numCache>
                <c:formatCode>General</c:formatCode>
                <c:ptCount val="3"/>
                <c:pt idx="0">
                  <c:v>42.7</c:v>
                </c:pt>
                <c:pt idx="1">
                  <c:v>35.4</c:v>
                </c:pt>
                <c:pt idx="2">
                  <c:v>41.2</c:v>
                </c:pt>
              </c:numCache>
            </c:numRef>
          </c:val>
          <c:extLst>
            <c:ext xmlns:c16="http://schemas.microsoft.com/office/drawing/2014/chart" uri="{C3380CC4-5D6E-409C-BE32-E72D297353CC}">
              <c16:uniqueId val="{00000006-8CED-4EB7-84FA-C04D02539D1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30251841288907E-2"/>
          <c:y val="0.86446332682958871"/>
          <c:w val="0.93011631153781349"/>
          <c:h val="4.6346518687833425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education and physical activity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Nutrition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prevention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and other drug-use prevention</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0.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10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1.xml><?xml version="1.0" encoding="utf-8"?>
<c:userShapes xmlns:c="http://schemas.openxmlformats.org/drawingml/2006/chart">
  <cdr:relSizeAnchor xmlns:cdr="http://schemas.openxmlformats.org/drawingml/2006/chartDrawing">
    <cdr:from>
      <cdr:x>0.05376</cdr:x>
      <cdr:y>0.16724</cdr:y>
    </cdr:from>
    <cdr:to>
      <cdr:x>0.08154</cdr:x>
      <cdr:y>0.30613</cdr:y>
    </cdr:to>
    <cdr:sp macro="" textlink="">
      <cdr:nvSpPr>
        <cdr:cNvPr id="2" name="y1"/>
        <cdr:cNvSpPr txBox="1"/>
      </cdr:nvSpPr>
      <cdr:spPr>
        <a:xfrm xmlns:a="http://schemas.openxmlformats.org/drawingml/2006/main">
          <a:off x="465449" y="1051072"/>
          <a:ext cx="240507" cy="87289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0.08154</cdr:x>
      <cdr:y>0.16724</cdr:y>
    </cdr:from>
    <cdr:to>
      <cdr:x>0.30376</cdr:x>
      <cdr:y>0.31865</cdr:y>
    </cdr:to>
    <cdr:sp macro="" textlink="">
      <cdr:nvSpPr>
        <cdr:cNvPr id="3" name="yt1"/>
        <cdr:cNvSpPr txBox="1"/>
      </cdr:nvSpPr>
      <cdr:spPr>
        <a:xfrm xmlns:a="http://schemas.openxmlformats.org/drawingml/2006/main">
          <a:off x="705956" y="1051072"/>
          <a:ext cx="1923879" cy="95158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0.05278</cdr:x>
      <cdr:y>0.31097</cdr:y>
    </cdr:from>
    <cdr:to>
      <cdr:x>0.08056</cdr:x>
      <cdr:y>0.41272</cdr:y>
    </cdr:to>
    <cdr:sp macro="" textlink="">
      <cdr:nvSpPr>
        <cdr:cNvPr id="4" name="y2"/>
        <cdr:cNvSpPr txBox="1"/>
      </cdr:nvSpPr>
      <cdr:spPr>
        <a:xfrm xmlns:a="http://schemas.openxmlformats.org/drawingml/2006/main">
          <a:off x="456945" y="1954401"/>
          <a:ext cx="240507" cy="6394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0.31097</cdr:y>
    </cdr:from>
    <cdr:to>
      <cdr:x>0.30278</cdr:x>
      <cdr:y>0.41396</cdr:y>
    </cdr:to>
    <cdr:sp macro="" textlink="">
      <cdr:nvSpPr>
        <cdr:cNvPr id="5" name="yt2"/>
        <cdr:cNvSpPr txBox="1"/>
      </cdr:nvSpPr>
      <cdr:spPr>
        <a:xfrm xmlns:a="http://schemas.openxmlformats.org/drawingml/2006/main">
          <a:off x="697452" y="1954402"/>
          <a:ext cx="1923879" cy="64725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 harassment based on a student’s perceived or actual sexual orientation or gender identity</a:t>
          </a:r>
        </a:p>
      </cdr:txBody>
    </cdr:sp>
  </cdr:relSizeAnchor>
  <cdr:relSizeAnchor xmlns:cdr="http://schemas.openxmlformats.org/drawingml/2006/chartDrawing">
    <cdr:from>
      <cdr:x>0.05278</cdr:x>
      <cdr:y>0.42585</cdr:y>
    </cdr:from>
    <cdr:to>
      <cdr:x>0.08056</cdr:x>
      <cdr:y>0.56474</cdr:y>
    </cdr:to>
    <cdr:sp macro="" textlink="">
      <cdr:nvSpPr>
        <cdr:cNvPr id="6" name="y3"/>
        <cdr:cNvSpPr txBox="1"/>
      </cdr:nvSpPr>
      <cdr:spPr>
        <a:xfrm xmlns:a="http://schemas.openxmlformats.org/drawingml/2006/main">
          <a:off x="457307" y="2679226"/>
          <a:ext cx="240698"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0.42585</cdr:y>
    </cdr:from>
    <cdr:to>
      <cdr:x>0.30278</cdr:x>
      <cdr:y>0.57636</cdr:y>
    </cdr:to>
    <cdr:sp macro="" textlink="">
      <cdr:nvSpPr>
        <cdr:cNvPr id="7" name="yt3"/>
        <cdr:cNvSpPr txBox="1"/>
      </cdr:nvSpPr>
      <cdr:spPr>
        <a:xfrm xmlns:a="http://schemas.openxmlformats.org/drawingml/2006/main">
          <a:off x="698005" y="2679226"/>
          <a:ext cx="1925404" cy="94695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0.0518</cdr:x>
      <cdr:y>0.72243</cdr:y>
    </cdr:from>
    <cdr:to>
      <cdr:x>0.07958</cdr:x>
      <cdr:y>0.84168</cdr:y>
    </cdr:to>
    <cdr:sp macro="" textlink="">
      <cdr:nvSpPr>
        <cdr:cNvPr id="10" name="y5"/>
        <cdr:cNvSpPr txBox="1"/>
      </cdr:nvSpPr>
      <cdr:spPr>
        <a:xfrm xmlns:a="http://schemas.openxmlformats.org/drawingml/2006/main">
          <a:off x="448441" y="4540341"/>
          <a:ext cx="240507" cy="74943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0.07958</cdr:x>
      <cdr:y>0.72243</cdr:y>
    </cdr:from>
    <cdr:to>
      <cdr:x>0.3018</cdr:x>
      <cdr:y>0.84168</cdr:y>
    </cdr:to>
    <cdr:sp macro="" textlink="">
      <cdr:nvSpPr>
        <cdr:cNvPr id="11" name="yt5"/>
        <cdr:cNvSpPr txBox="1"/>
      </cdr:nvSpPr>
      <cdr:spPr>
        <a:xfrm xmlns:a="http://schemas.openxmlformats.org/drawingml/2006/main">
          <a:off x="688948" y="4540341"/>
          <a:ext cx="1923879" cy="74943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practices related to lesbian, gay, bisexual, transgender, or questioning (LGBTQ) youth.</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11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2.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10.</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all staff received professional development on preventing, identifying, and responding to student bullying and sexual harassment, including electronic aggression,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12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11.</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13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14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5.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Assessing student suicide risk</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Notifying parents when a student is at risk for suicide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Referring students at risk for suicide to mental health services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written protocols for the following suicide prevention practices.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15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6.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Responding to a suicide attempt at school</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Supporting students returning to school after a suicide attempt</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Responding to the death of a student or staff member from suicide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written protocols for the following suicide prevention practices.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16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6</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7</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8</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17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9</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10</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11</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Grade 12</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18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15.</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19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Chronic health conditions (e.g., asthma, food allergies)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Unintentional injury and violence prevention (safety)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including HIV, other STD, and pregnancy prevention</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physical education teachers with a written physical education curriculum that aligns with national standards for physical education</a:t>
          </a:r>
        </a:p>
      </cdr:txBody>
    </cdr:sp>
  </cdr:relSizeAnchor>
  <cdr:relSizeAnchor xmlns:cdr="http://schemas.openxmlformats.org/drawingml/2006/chartDrawing">
    <cdr:from>
      <cdr:x>0.0518</cdr:x>
      <cdr:y>0.31639</cdr:y>
    </cdr:from>
    <cdr:to>
      <cdr:x>0.07958</cdr:x>
      <cdr:y>0.45527</cdr:y>
    </cdr:to>
    <cdr:sp macro="" textlink="">
      <cdr:nvSpPr>
        <cdr:cNvPr id="4" name="y2"/>
        <cdr:cNvSpPr txBox="1"/>
      </cdr:nvSpPr>
      <cdr:spPr>
        <a:xfrm xmlns:a="http://schemas.openxmlformats.org/drawingml/2006/main">
          <a:off x="448441" y="1988419"/>
          <a:ext cx="240507" cy="87283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0.07958</cdr:x>
      <cdr:y>0.31639</cdr:y>
    </cdr:from>
    <cdr:to>
      <cdr:x>0.3018</cdr:x>
      <cdr:y>0.45527</cdr:y>
    </cdr:to>
    <cdr:sp macro="" textlink="">
      <cdr:nvSpPr>
        <cdr:cNvPr id="5" name="yt2"/>
        <cdr:cNvSpPr txBox="1"/>
      </cdr:nvSpPr>
      <cdr:spPr>
        <a:xfrm xmlns:a="http://schemas.openxmlformats.org/drawingml/2006/main">
          <a:off x="688948" y="1988419"/>
          <a:ext cx="1923879" cy="87283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follow a written physical education curriculum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697452" y="2793216"/>
          <a:ext cx="1923879" cy="87289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the use of waivers, exemptions, or substitutions for physical education requirements for one grading period or longer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Allow teachers to exclude students from physical education to punish them for inappropriate behavior or failure to complete class work in another class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Require physical education teachers to be certified, licensed, or endorsed by the state in physical education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20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Limit physical education class sizes so that they are the same size as other subject areas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Have a dedicated budget for physical education materials and equipment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 adapted physical education (i.e., special courses separate from regular PE courses) for students with disabilities as appropriate</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 students with disabilities in regular physical education courses as appropriate</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physical education practices.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21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2.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participate in physical activity in classrooms during the school day outside of physical education.</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22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3.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all students to be physically active during the school day, such as recess, lunchtime intramural activities, or physical activity clubs.*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*Not including physical education and classroom physical activity.</a:t>
          </a: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23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interscholastic sports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24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Before the school day</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After the school day</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20.</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students to participate in physical activity through organized physical activities or access to facilities or equipment for physical activity during the following times.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25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6.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Physical activity or sports facilities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Kitchen facilities and equipment</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Gardens (e.g., herb or vegetable plots)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joint use agreement for shared use of the following school or community facilities.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26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22.</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written plan for providing opportunities for students to be physically active before, during, and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27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assessed opportunities available to students to be physically active before, during, or after school.</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28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adopted a policy prohibiting tobacco use.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29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district’s local wellness policy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Helped revise district’s local wellness policy</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school staff about district’s local wellness policy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parents and families about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30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25B.</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31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Cigarettes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Smokeless tobacco (e.g., chewing tobacco, snuff, dip, snus, dissolvable tobacco)</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Cigars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Electronic vapor products (e.g., e-cigarettes, vapes, vape pens, e-hookahs, mods, or brands such as JUUL)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25C.</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32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3.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33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26B.</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34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During non-school hours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26C.</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35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36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27B.</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37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At off-campus, school-sponsored events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27C.</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38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9.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39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to students about district’s local wellness policy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Measured school’s compliance with district’s local wellness policy</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Developed an action plan that describes steps to meet requirements of district’s local wellness policy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0.xml><?xml version="1.0" encoding="utf-8"?>
<c:userShapes xmlns:c="http://schemas.openxmlformats.org/drawingml/2006/chart">
  <cdr:relSizeAnchor xmlns:cdr="http://schemas.openxmlformats.org/drawingml/2006/chartDrawing">
    <cdr:from>
      <cdr:x>0.00386</cdr:x>
      <cdr:y>0.02826</cdr:y>
    </cdr:from>
    <cdr:to>
      <cdr:x>0.07182</cdr:x>
      <cdr:y>0.12919</cdr:y>
    </cdr:to>
    <cdr:sp macro="" textlink="">
      <cdr:nvSpPr>
        <cdr:cNvPr id="2" name="PageQ"/>
        <cdr:cNvSpPr txBox="1"/>
      </cdr:nvSpPr>
      <cdr:spPr>
        <a:xfrm xmlns:a="http://schemas.openxmlformats.org/drawingml/2006/main">
          <a:off x="33421" y="177798"/>
          <a:ext cx="588857" cy="63500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TOBVAP.</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including prohibiting electronic vapor products (EVPs). A "tobacco-free environment" is one that prohibits tobacco and EVP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40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41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42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3.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28_1.</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 Percentage of schools that never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43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4.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44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45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 Percentage of schools that rarely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46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47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48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 Percentage of schools that sometimes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49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 warning to the student</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Confiscate product</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Notify parents or guardians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Develop a behavior contract with the student</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50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counselor</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 school administrator</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an assistance, education, or cessation program</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Refer to legal authorities (e.g., school resource officer)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51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in-school suspension (half day or full day)</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after-school or weekend detention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Issue an out-of-school suspension</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Expel from school</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28_4.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 Percentage of schools that always or almost always take the following actions when students are caught using electronic vapor products.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52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are not offered at school celebrations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Never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Rarely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Sometimes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Always or almost always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never, rarely, sometimes, or always or almost always offer fruits or non-fried vegetables at school celebrations when foods or beverages are offered.</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53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54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Chocolate candy</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Other kinds of candy</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Salty snacks that are not low in fat (e.g., regular potato chips)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Low sodium or "no added salt" pretzels, crackers, or chips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Cookies, crackers, cakes, pastries, or other baked goods that are not low in fat</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55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6.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Ice cream or frozen yogurt that is not low in fat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2% or whole milk (plain or flavored)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Nonfat or 1% (low-fat) milk (plain)</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Water ices or frozen slushes that do not contain juice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Soda pop or fruit drinks that are not 100%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56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7.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Sports drinks (e.g., Gatorade)</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Energy drinks (e.g., Red Bull, Monster)</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Plain water, with or without carbonation (e.g., Dasani, Aquafina, Smart Water)</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Calorie-free, flavored water, with or without carbonation (e.g., Dasani Flavors, Aquafina FlavorSplash)</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100% fruit or vegetable juice</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57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Foods or beverages containing caffeine</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q.</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Fruits (not fruit juice)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Non-fried vegetables (not vegetable juice)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58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Priced nutritious foods and beverages at a lower cost while increasing the price of less nutritious foods and beverages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information to students or families on the nutrition and caloric content of foods available</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Conducted taste tests to determine food preferences for nutritious items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Served locally or regionally grown foods in the cafeteria or classrooms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59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one or more than one group (e.g., school health council, committee, team) that offers guidance on the development of policies or coordinates activities on health topics.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Planted a school food or vegetable garden</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Placed fruits and vegetables near the cafeteria cashier, where they are easy to access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Used attractive displays for fruits and vegetables in the cafeteria</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Offered a self-serve salad bar to students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students with at least 20 minutes to eat lunch after they receive their meal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60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students to drink plain water</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Prohibited less nutritious foods and beverages (e.g., candy, baked goods) from being sold for fundraising purposes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61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buildings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school publications (e.g., newsletters, newspapers, web sites, other school publications)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62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all locations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Yes, in certain locations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No</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during the school day.</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63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4.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34N.</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64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breakfast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Cafeteria during lunch</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Gymnasium or other indoor physical activity facilities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Outdoor physical activity facilities or sports fields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Hallways throughout the school</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a free source of drinking water in the following locations.*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that location.</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65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6.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36.</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full-time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66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7.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37.</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part-time registered nurse who provides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67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school-based health center that offers health services to students.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68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69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xml><?xml version="1.0" encoding="utf-8"?>
<c:userShapes xmlns:c="http://schemas.openxmlformats.org/drawingml/2006/chart">
  <cdr:relSizeAnchor xmlns:cdr="http://schemas.openxmlformats.org/drawingml/2006/chartDrawing">
    <cdr:from>
      <cdr:x>0.05278</cdr:x>
      <cdr:y>0.17591</cdr:y>
    </cdr:from>
    <cdr:to>
      <cdr:x>0.08056</cdr:x>
      <cdr:y>0.28552</cdr:y>
    </cdr:to>
    <cdr:sp macro="" textlink="">
      <cdr:nvSpPr>
        <cdr:cNvPr id="2" name="y1"/>
        <cdr:cNvSpPr txBox="1"/>
      </cdr:nvSpPr>
      <cdr:spPr>
        <a:xfrm xmlns:a="http://schemas.openxmlformats.org/drawingml/2006/main">
          <a:off x="456945" y="1105580"/>
          <a:ext cx="240507" cy="6888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0.17807</cdr:y>
    </cdr:from>
    <cdr:to>
      <cdr:x>0.30278</cdr:x>
      <cdr:y>0.28146</cdr:y>
    </cdr:to>
    <cdr:sp macro="" textlink="">
      <cdr:nvSpPr>
        <cdr:cNvPr id="3" name="yt1"/>
        <cdr:cNvSpPr txBox="1"/>
      </cdr:nvSpPr>
      <cdr:spPr>
        <a:xfrm xmlns:a="http://schemas.openxmlformats.org/drawingml/2006/main">
          <a:off x="697452" y="1119108"/>
          <a:ext cx="1923879" cy="64982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Identified student health needs based on a review of relevant data</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Sought funding or leveraged resources to support health and safety priorities for students and staff</a:t>
          </a:r>
        </a:p>
      </cdr:txBody>
    </cdr:sp>
  </cdr:relSizeAnchor>
  <cdr:relSizeAnchor xmlns:cdr="http://schemas.openxmlformats.org/drawingml/2006/chartDrawing">
    <cdr:from>
      <cdr:x>0.05278</cdr:x>
      <cdr:y>0.57001</cdr:y>
    </cdr:from>
    <cdr:to>
      <cdr:x>0.08056</cdr:x>
      <cdr:y>0.7089</cdr:y>
    </cdr:to>
    <cdr:sp macro="" textlink="">
      <cdr:nvSpPr>
        <cdr:cNvPr id="8" name="y4"/>
        <cdr:cNvSpPr txBox="1"/>
      </cdr:nvSpPr>
      <cdr:spPr>
        <a:xfrm xmlns:a="http://schemas.openxmlformats.org/drawingml/2006/main">
          <a:off x="456945" y="3582402"/>
          <a:ext cx="240507" cy="8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0.57001</cdr:y>
    </cdr:from>
    <cdr:to>
      <cdr:x>0.30278</cdr:x>
      <cdr:y>0.7089</cdr:y>
    </cdr:to>
    <cdr:sp macro="" textlink="">
      <cdr:nvSpPr>
        <cdr:cNvPr id="9" name="yt4"/>
        <cdr:cNvSpPr txBox="1"/>
      </cdr:nvSpPr>
      <cdr:spPr>
        <a:xfrm xmlns:a="http://schemas.openxmlformats.org/drawingml/2006/main">
          <a:off x="697452" y="3582402"/>
          <a:ext cx="1923879" cy="8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0.05278</cdr:x>
      <cdr:y>0.71973</cdr:y>
    </cdr:from>
    <cdr:to>
      <cdr:x>0.08056</cdr:x>
      <cdr:y>0.82679</cdr:y>
    </cdr:to>
    <cdr:sp macro="" textlink="">
      <cdr:nvSpPr>
        <cdr:cNvPr id="10" name="y5"/>
        <cdr:cNvSpPr txBox="1"/>
      </cdr:nvSpPr>
      <cdr:spPr>
        <a:xfrm xmlns:a="http://schemas.openxmlformats.org/drawingml/2006/main">
          <a:off x="456945" y="4523333"/>
          <a:ext cx="240507" cy="6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0.07958</cdr:x>
      <cdr:y>0.72379</cdr:y>
    </cdr:from>
    <cdr:to>
      <cdr:x>0.3018</cdr:x>
      <cdr:y>0.83085</cdr:y>
    </cdr:to>
    <cdr:sp macro="" textlink="">
      <cdr:nvSpPr>
        <cdr:cNvPr id="11" name="yt5"/>
        <cdr:cNvSpPr txBox="1"/>
      </cdr:nvSpPr>
      <cdr:spPr>
        <a:xfrm xmlns:a="http://schemas.openxmlformats.org/drawingml/2006/main">
          <a:off x="688947" y="4548846"/>
          <a:ext cx="1923879" cy="6728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Reviewed health-related curricula or instructional materials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5.</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70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1.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Assessment for alcohol or other drug use, abuse, or dependency</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cessation (e.g., individual or group counseling)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Daily medication administration for students with chronic health conditions (e.g., asthma, diabetes)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Stock rescue or "as needed" medication for any student experiencing a health emergency (e.g., asthma episode, severe allergic reaction)</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Case management for students with chronic health conditions (e.g., asthma, diabetes)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71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2.xml><?xml version="1.0" encoding="utf-8"?>
<c:userShapes xmlns:c="http://schemas.openxmlformats.org/drawingml/2006/chart">
  <cdr:relSizeAnchor xmlns:cdr="http://schemas.openxmlformats.org/drawingml/2006/chartDrawing">
    <cdr:from>
      <cdr:x>0.05278</cdr:x>
      <cdr:y>0.17456</cdr:y>
    </cdr:from>
    <cdr:to>
      <cdr:x>0.08056</cdr:x>
      <cdr:y>0.31019</cdr:y>
    </cdr:to>
    <cdr:sp macro="" textlink="">
      <cdr:nvSpPr>
        <cdr:cNvPr id="2" name="y1"/>
        <cdr:cNvSpPr txBox="1"/>
      </cdr:nvSpPr>
      <cdr:spPr>
        <a:xfrm xmlns:a="http://schemas.openxmlformats.org/drawingml/2006/main">
          <a:off x="456945" y="1097076"/>
          <a:ext cx="240507" cy="85240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0.17591</cdr:y>
    </cdr:from>
    <cdr:to>
      <cdr:x>0.30278</cdr:x>
      <cdr:y>0.31019</cdr:y>
    </cdr:to>
    <cdr:sp macro="" textlink="">
      <cdr:nvSpPr>
        <cdr:cNvPr id="3" name="yt1"/>
        <cdr:cNvSpPr txBox="1"/>
      </cdr:nvSpPr>
      <cdr:spPr>
        <a:xfrm xmlns:a="http://schemas.openxmlformats.org/drawingml/2006/main">
          <a:off x="697452" y="1105580"/>
          <a:ext cx="1923879" cy="84390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testing</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0.43166</cdr:y>
    </cdr:from>
    <cdr:to>
      <cdr:x>0.08056</cdr:x>
      <cdr:y>0.58333</cdr:y>
    </cdr:to>
    <cdr:sp macro="" textlink="">
      <cdr:nvSpPr>
        <cdr:cNvPr id="6" name="y3"/>
        <cdr:cNvSpPr txBox="1"/>
      </cdr:nvSpPr>
      <cdr:spPr>
        <a:xfrm xmlns:a="http://schemas.openxmlformats.org/drawingml/2006/main">
          <a:off x="456945" y="2712924"/>
          <a:ext cx="240507" cy="95318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0.43031</cdr:y>
    </cdr:from>
    <cdr:to>
      <cdr:x>0.30278</cdr:x>
      <cdr:y>0.58333</cdr:y>
    </cdr:to>
    <cdr:sp macro="" textlink="">
      <cdr:nvSpPr>
        <cdr:cNvPr id="7" name="yt3"/>
        <cdr:cNvSpPr txBox="1"/>
      </cdr:nvSpPr>
      <cdr:spPr>
        <a:xfrm xmlns:a="http://schemas.openxmlformats.org/drawingml/2006/main">
          <a:off x="697452" y="2704420"/>
          <a:ext cx="1923879" cy="96169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nPEP (non-occupational post-exposure prophylaxis for HIV—a short course of medication given within 72 hours of exposure to infectious bodily fluids from a person known to be HIV positive)</a:t>
          </a:r>
        </a:p>
      </cdr:txBody>
    </cdr:sp>
  </cdr:relSizeAnchor>
  <cdr:relSizeAnchor xmlns:cdr="http://schemas.openxmlformats.org/drawingml/2006/chartDrawing">
    <cdr:from>
      <cdr:x>0.05278</cdr:x>
      <cdr:y>0.58728</cdr:y>
    </cdr:from>
    <cdr:to>
      <cdr:x>0.08056</cdr:x>
      <cdr:y>0.71296</cdr:y>
    </cdr:to>
    <cdr:sp macro="" textlink="">
      <cdr:nvSpPr>
        <cdr:cNvPr id="8" name="y4"/>
        <cdr:cNvSpPr txBox="1"/>
      </cdr:nvSpPr>
      <cdr:spPr>
        <a:xfrm xmlns:a="http://schemas.openxmlformats.org/drawingml/2006/main">
          <a:off x="456945" y="3690937"/>
          <a:ext cx="240507" cy="78987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0.58457</cdr:y>
    </cdr:from>
    <cdr:to>
      <cdr:x>0.30278</cdr:x>
      <cdr:y>0.69147</cdr:y>
    </cdr:to>
    <cdr:sp macro="" textlink="">
      <cdr:nvSpPr>
        <cdr:cNvPr id="9" name="yt4"/>
        <cdr:cNvSpPr txBox="1"/>
      </cdr:nvSpPr>
      <cdr:spPr>
        <a:xfrm xmlns:a="http://schemas.openxmlformats.org/drawingml/2006/main">
          <a:off x="697452" y="3673928"/>
          <a:ext cx="1923879" cy="67185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PrEP (pre-exposure prophylaxis for HIV—medication taken daily to prevent HIV infection for those at substantial risk for HIV)</a:t>
          </a:r>
        </a:p>
      </cdr:txBody>
    </cdr:sp>
  </cdr:relSizeAnchor>
  <cdr:relSizeAnchor xmlns:cdr="http://schemas.openxmlformats.org/drawingml/2006/chartDrawing">
    <cdr:from>
      <cdr:x>0.05278</cdr:x>
      <cdr:y>0.71719</cdr:y>
    </cdr:from>
    <cdr:to>
      <cdr:x>0.08056</cdr:x>
      <cdr:y>0.82409</cdr:y>
    </cdr:to>
    <cdr:sp macro="" textlink="">
      <cdr:nvSpPr>
        <cdr:cNvPr id="10" name="y5"/>
        <cdr:cNvSpPr txBox="1"/>
      </cdr:nvSpPr>
      <cdr:spPr>
        <a:xfrm xmlns:a="http://schemas.openxmlformats.org/drawingml/2006/main">
          <a:off x="456945" y="4507366"/>
          <a:ext cx="240507" cy="67185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0.71854</cdr:y>
    </cdr:from>
    <cdr:to>
      <cdr:x>0.30278</cdr:x>
      <cdr:y>0.82409</cdr:y>
    </cdr:to>
    <cdr:sp macro="" textlink="">
      <cdr:nvSpPr>
        <cdr:cNvPr id="11" name="yt5"/>
        <cdr:cNvSpPr txBox="1"/>
      </cdr:nvSpPr>
      <cdr:spPr>
        <a:xfrm xmlns:a="http://schemas.openxmlformats.org/drawingml/2006/main">
          <a:off x="697452" y="4515871"/>
          <a:ext cx="1923879" cy="663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testing</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72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3.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STD treatment</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Pregnancy testing</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condoms</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73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4.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k.</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Prenatal care</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Human papillomavirus (HPV) vaccine administration</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Alcohol or other drug abuse treatment</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n.</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Tobacco-use cessation (e.g., individual or group counseling)</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74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5.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75 of 88</a:t>
          </a:r>
        </a:p>
      </cdr:txBody>
    </cdr:sp>
  </cdr:relSizeAnchor>
  <cdr:relSizeAnchor xmlns:cdr="http://schemas.openxmlformats.org/drawingml/2006/chartDrawing">
    <cdr:from>
      <cdr:x>0.02051</cdr:x>
      <cdr:y>0.9597</cdr:y>
    </cdr:from>
    <cdr:to>
      <cdr:x>0.97992</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6.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76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7.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77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8.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Asthma</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Food allergies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Diabetes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Epilepsy or seizure disorder</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78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9.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Oral health condition (e.g., abscess, tooth decay)</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79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Security guards (private or school employees/contractors)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School resource officers (SROs)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Police officers other than SROs (i.e., county or local law enforcement)</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6.</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the following types of security staff during the regular school day.</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0.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Basic sexual health overview including community-specific information about STD, HIV, and unplanned pregnancy rates and prevention strategies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Sexual health services that adolescents should receive</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Laws and policies related to adolescent sexual health services, such as minor consent for sexual health services</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Importance of maintaining student confidentiality for sexual health services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80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1.xml><?xml version="1.0" encoding="utf-8"?>
<c:userShapes xmlns:c="http://schemas.openxmlformats.org/drawingml/2006/chart">
  <cdr:relSizeAnchor xmlns:cdr="http://schemas.openxmlformats.org/drawingml/2006/chartDrawing">
    <cdr:from>
      <cdr:x>0.05278</cdr:x>
      <cdr:y>0.18056</cdr:y>
    </cdr:from>
    <cdr:to>
      <cdr:x>0.08056</cdr:x>
      <cdr:y>0.34259</cdr:y>
    </cdr:to>
    <cdr:sp macro="" textlink="">
      <cdr:nvSpPr>
        <cdr:cNvPr id="2" name="y1"/>
        <cdr:cNvSpPr txBox="1"/>
      </cdr:nvSpPr>
      <cdr:spPr>
        <a:xfrm xmlns:a="http://schemas.openxmlformats.org/drawingml/2006/main">
          <a:off x="241300" y="495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0.18056</cdr:y>
    </cdr:from>
    <cdr:to>
      <cdr:x>0.30278</cdr:x>
      <cdr:y>0.34259</cdr:y>
    </cdr:to>
    <cdr:sp macro="" textlink="">
      <cdr:nvSpPr>
        <cdr:cNvPr id="3" name="yt1"/>
        <cdr:cNvSpPr txBox="1"/>
      </cdr:nvSpPr>
      <cdr:spPr>
        <a:xfrm xmlns:a="http://schemas.openxmlformats.org/drawingml/2006/main">
          <a:off x="368300" y="495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create or use a student referral guide for sexual health services</a:t>
          </a:r>
        </a:p>
      </cdr:txBody>
    </cdr:sp>
  </cdr:relSizeAnchor>
  <cdr:relSizeAnchor xmlns:cdr="http://schemas.openxmlformats.org/drawingml/2006/chartDrawing">
    <cdr:from>
      <cdr:x>0.05278</cdr:x>
      <cdr:y>0.35185</cdr:y>
    </cdr:from>
    <cdr:to>
      <cdr:x>0.08056</cdr:x>
      <cdr:y>0.51389</cdr:y>
    </cdr:to>
    <cdr:sp macro="" textlink="">
      <cdr:nvSpPr>
        <cdr:cNvPr id="4" name="y2"/>
        <cdr:cNvSpPr txBox="1"/>
      </cdr:nvSpPr>
      <cdr:spPr>
        <a:xfrm xmlns:a="http://schemas.openxmlformats.org/drawingml/2006/main">
          <a:off x="241300" y="965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0.35185</cdr:y>
    </cdr:from>
    <cdr:to>
      <cdr:x>0.30278</cdr:x>
      <cdr:y>0.51389</cdr:y>
    </cdr:to>
    <cdr:sp macro="" textlink="">
      <cdr:nvSpPr>
        <cdr:cNvPr id="5" name="yt2"/>
        <cdr:cNvSpPr txBox="1"/>
      </cdr:nvSpPr>
      <cdr:spPr>
        <a:xfrm xmlns:a="http://schemas.openxmlformats.org/drawingml/2006/main">
          <a:off x="368300" y="965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How to make successful referrals of students to sexual health services</a:t>
          </a:r>
        </a:p>
      </cdr:txBody>
    </cdr:sp>
  </cdr:relSizeAnchor>
  <cdr:relSizeAnchor xmlns:cdr="http://schemas.openxmlformats.org/drawingml/2006/chartDrawing">
    <cdr:from>
      <cdr:x>0.05278</cdr:x>
      <cdr:y>0.51852</cdr:y>
    </cdr:from>
    <cdr:to>
      <cdr:x>0.08056</cdr:x>
      <cdr:y>0.68056</cdr:y>
    </cdr:to>
    <cdr:sp macro="" textlink="">
      <cdr:nvSpPr>
        <cdr:cNvPr id="6" name="y3"/>
        <cdr:cNvSpPr txBox="1"/>
      </cdr:nvSpPr>
      <cdr:spPr>
        <a:xfrm xmlns:a="http://schemas.openxmlformats.org/drawingml/2006/main">
          <a:off x="241300" y="14224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0.51852</cdr:y>
    </cdr:from>
    <cdr:to>
      <cdr:x>0.30278</cdr:x>
      <cdr:y>0.68056</cdr:y>
    </cdr:to>
    <cdr:sp macro="" textlink="">
      <cdr:nvSpPr>
        <cdr:cNvPr id="7" name="yt3"/>
        <cdr:cNvSpPr txBox="1"/>
      </cdr:nvSpPr>
      <cdr:spPr>
        <a:xfrm xmlns:a="http://schemas.openxmlformats.org/drawingml/2006/main">
          <a:off x="368300" y="14224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Best practices for adolescent sexual health services provision, such as making services youth-friendly</a:t>
          </a:r>
        </a:p>
      </cdr:txBody>
    </cdr:sp>
  </cdr:relSizeAnchor>
  <cdr:relSizeAnchor xmlns:cdr="http://schemas.openxmlformats.org/drawingml/2006/chartDrawing">
    <cdr:from>
      <cdr:x>0.05278</cdr:x>
      <cdr:y>0.68981</cdr:y>
    </cdr:from>
    <cdr:to>
      <cdr:x>0.08056</cdr:x>
      <cdr:y>0.85185</cdr:y>
    </cdr:to>
    <cdr:sp macro="" textlink="">
      <cdr:nvSpPr>
        <cdr:cNvPr id="8" name="y4"/>
        <cdr:cNvSpPr txBox="1"/>
      </cdr:nvSpPr>
      <cdr:spPr>
        <a:xfrm xmlns:a="http://schemas.openxmlformats.org/drawingml/2006/main">
          <a:off x="241300" y="189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0.68981</cdr:y>
    </cdr:from>
    <cdr:to>
      <cdr:x>0.30278</cdr:x>
      <cdr:y>0.85185</cdr:y>
    </cdr:to>
    <cdr:sp macro="" textlink="">
      <cdr:nvSpPr>
        <cdr:cNvPr id="9" name="yt4"/>
        <cdr:cNvSpPr txBox="1"/>
      </cdr:nvSpPr>
      <cdr:spPr>
        <a:xfrm xmlns:a="http://schemas.openxmlformats.org/drawingml/2006/main">
          <a:off x="368300" y="189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Ensuring sexual health services are inclusive of lesbian, gay, bisexual, and transgender students</a:t>
          </a:r>
        </a:p>
      </cdr:txBody>
    </cdr:sp>
  </cdr:relSizeAnchor>
  <cdr:relSizeAnchor xmlns:cdr="http://schemas.openxmlformats.org/drawingml/2006/chartDrawing">
    <cdr:from>
      <cdr:x>0.02052</cdr:x>
      <cdr:y>0.02826</cdr:y>
    </cdr:from>
    <cdr:to>
      <cdr:x>0.07182</cdr:x>
      <cdr:y>0.12919</cdr:y>
    </cdr:to>
    <cdr:sp macro="" textlink="">
      <cdr:nvSpPr>
        <cdr:cNvPr id="10"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0.07182</cdr:x>
      <cdr:y>0.02826</cdr:y>
    </cdr:from>
    <cdr:to>
      <cdr:x>0.97327</cdr:x>
      <cdr:y>0.12919</cdr:y>
    </cdr:to>
    <cdr:sp macro="" textlink="">
      <cdr:nvSpPr>
        <cdr:cNvPr id="11"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any staff received professional development on each of the following topics during the past two years.</a:t>
          </a:r>
        </a:p>
      </cdr:txBody>
    </cdr:sp>
  </cdr:relSizeAnchor>
  <cdr:relSizeAnchor xmlns:cdr="http://schemas.openxmlformats.org/drawingml/2006/chartDrawing">
    <cdr:from>
      <cdr:x>0.02052</cdr:x>
      <cdr:y>0.91644</cdr:y>
    </cdr:from>
    <cdr:to>
      <cdr:x>0.97327</cdr:x>
      <cdr:y>0.99718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81 of 88</a:t>
          </a:r>
        </a:p>
      </cdr:txBody>
    </cdr:sp>
  </cdr:relSizeAnchor>
  <cdr:relSizeAnchor xmlns:cdr="http://schemas.openxmlformats.org/drawingml/2006/chartDrawing">
    <cdr:from>
      <cdr:x>0.02051</cdr:x>
      <cdr:y>0.9597</cdr:y>
    </cdr:from>
    <cdr:to>
      <cdr:x>0.97992</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2.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Universal mental health promotion programs (e.g., Positive Behavioral Interventions and Supports, Social-Emotional Learning programs or supports)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Confidential mental health screening to identify students in need of services (e.g., students at risk of mental health disorders, students experiencing trauma)</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School-wide trauma-informed practices (i.e., efforts to ensure that all students, including those affected by trauma, are experiencing social, emotional, and educational success)</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mental health programs or services to students.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82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3.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Cognitive behavioral therapy groups (e.g., for students with depression, anxiety, or other mental health disorders)</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Pro-social skills training (e.g., school counseling groups)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Small groups for specific issues (e.g., depression, parental divorce)</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mental health programs or services to students.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83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4.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sex</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parent-adolescent communication about topics other than sex</a:t>
          </a:r>
        </a:p>
      </cdr:txBody>
    </cdr:sp>
  </cdr:relSizeAnchor>
  <cdr:relSizeAnchor xmlns:cdr="http://schemas.openxmlformats.org/drawingml/2006/chartDrawing">
    <cdr:from>
      <cdr:x>0.05278</cdr:x>
      <cdr:y>0.43116</cdr:y>
    </cdr:from>
    <cdr:to>
      <cdr:x>0.08056</cdr:x>
      <cdr:y>0.57005</cdr:y>
    </cdr:to>
    <cdr:sp macro="" textlink="">
      <cdr:nvSpPr>
        <cdr:cNvPr id="6" name="y3"/>
        <cdr:cNvSpPr txBox="1"/>
      </cdr:nvSpPr>
      <cdr:spPr>
        <a:xfrm xmlns:a="http://schemas.openxmlformats.org/drawingml/2006/main">
          <a:off x="457307" y="2712647"/>
          <a:ext cx="240698"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0.43116</cdr:y>
    </cdr:from>
    <cdr:to>
      <cdr:x>0.30278</cdr:x>
      <cdr:y>0.57005</cdr:y>
    </cdr:to>
    <cdr:sp macro="" textlink="">
      <cdr:nvSpPr>
        <cdr:cNvPr id="7" name="yt3"/>
        <cdr:cNvSpPr txBox="1"/>
      </cdr:nvSpPr>
      <cdr:spPr>
        <a:xfrm xmlns:a="http://schemas.openxmlformats.org/drawingml/2006/main">
          <a:off x="698005" y="2712647"/>
          <a:ext cx="1925404" cy="87382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how to monitor their teen (e.g., setting parental expectations, keeping track of their teen, responding when their teen breaks the rules)</a:t>
          </a:r>
        </a:p>
      </cdr:txBody>
    </cdr:sp>
  </cdr:relSizeAnchor>
  <cdr:relSizeAnchor xmlns:cdr="http://schemas.openxmlformats.org/drawingml/2006/chartDrawing">
    <cdr:from>
      <cdr:x>0.05278</cdr:x>
      <cdr:y>0.58863</cdr:y>
    </cdr:from>
    <cdr:to>
      <cdr:x>0.08056</cdr:x>
      <cdr:y>0.69824</cdr:y>
    </cdr:to>
    <cdr:sp macro="" textlink="">
      <cdr:nvSpPr>
        <cdr:cNvPr id="8" name="y4"/>
        <cdr:cNvSpPr txBox="1"/>
      </cdr:nvSpPr>
      <cdr:spPr>
        <a:xfrm xmlns:a="http://schemas.openxmlformats.org/drawingml/2006/main">
          <a:off x="456945" y="3699442"/>
          <a:ext cx="240507" cy="6888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d.</a:t>
          </a:r>
        </a:p>
      </cdr:txBody>
    </cdr:sp>
  </cdr:relSizeAnchor>
  <cdr:relSizeAnchor xmlns:cdr="http://schemas.openxmlformats.org/drawingml/2006/chartDrawing">
    <cdr:from>
      <cdr:x>0.08056</cdr:x>
      <cdr:y>0.58728</cdr:y>
    </cdr:from>
    <cdr:to>
      <cdr:x>0.30278</cdr:x>
      <cdr:y>0.69553</cdr:y>
    </cdr:to>
    <cdr:sp macro="" textlink="">
      <cdr:nvSpPr>
        <cdr:cNvPr id="9" name="yt4"/>
        <cdr:cNvSpPr txBox="1"/>
      </cdr:nvSpPr>
      <cdr:spPr>
        <a:xfrm xmlns:a="http://schemas.openxmlformats.org/drawingml/2006/main">
          <a:off x="697452" y="3690936"/>
          <a:ext cx="1923879" cy="68035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to support one-on-one time between adolescents and their health care providers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physical education and physical activity programs</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84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5.xml><?xml version="1.0" encoding="utf-8"?>
<c:userShapes xmlns:c="http://schemas.openxmlformats.org/drawingml/2006/chart">
  <cdr:relSizeAnchor xmlns:cdr="http://schemas.openxmlformats.org/drawingml/2006/chartDrawing">
    <cdr:from>
      <cdr:x>0.05278</cdr:x>
      <cdr:y>0.1713</cdr:y>
    </cdr:from>
    <cdr:to>
      <cdr:x>0.08056</cdr:x>
      <cdr:y>0.31019</cdr:y>
    </cdr:to>
    <cdr:sp macro="" textlink="">
      <cdr:nvSpPr>
        <cdr:cNvPr id="2" name="y1"/>
        <cdr:cNvSpPr txBox="1"/>
      </cdr:nvSpPr>
      <cdr:spPr>
        <a:xfrm xmlns:a="http://schemas.openxmlformats.org/drawingml/2006/main">
          <a:off x="241300" y="469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f.</a:t>
          </a:r>
        </a:p>
      </cdr:txBody>
    </cdr:sp>
  </cdr:relSizeAnchor>
  <cdr:relSizeAnchor xmlns:cdr="http://schemas.openxmlformats.org/drawingml/2006/chartDrawing">
    <cdr:from>
      <cdr:x>0.08056</cdr:x>
      <cdr:y>0.1713</cdr:y>
    </cdr:from>
    <cdr:to>
      <cdr:x>0.30278</cdr:x>
      <cdr:y>0.31019</cdr:y>
    </cdr:to>
    <cdr:sp macro="" textlink="">
      <cdr:nvSpPr>
        <cdr:cNvPr id="3" name="yt1"/>
        <cdr:cNvSpPr txBox="1"/>
      </cdr:nvSpPr>
      <cdr:spPr>
        <a:xfrm xmlns:a="http://schemas.openxmlformats.org/drawingml/2006/main">
          <a:off x="368300" y="469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the delivery of health education activities and services</a:t>
          </a:r>
        </a:p>
      </cdr:txBody>
    </cdr:sp>
  </cdr:relSizeAnchor>
  <cdr:relSizeAnchor xmlns:cdr="http://schemas.openxmlformats.org/drawingml/2006/chartDrawing">
    <cdr:from>
      <cdr:x>0.05278</cdr:x>
      <cdr:y>0.30556</cdr:y>
    </cdr:from>
    <cdr:to>
      <cdr:x>0.08056</cdr:x>
      <cdr:y>0.44444</cdr:y>
    </cdr:to>
    <cdr:sp macro="" textlink="">
      <cdr:nvSpPr>
        <cdr:cNvPr id="4" name="y2"/>
        <cdr:cNvSpPr txBox="1"/>
      </cdr:nvSpPr>
      <cdr:spPr>
        <a:xfrm xmlns:a="http://schemas.openxmlformats.org/drawingml/2006/main">
          <a:off x="241300" y="838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g.</a:t>
          </a:r>
        </a:p>
      </cdr:txBody>
    </cdr:sp>
  </cdr:relSizeAnchor>
  <cdr:relSizeAnchor xmlns:cdr="http://schemas.openxmlformats.org/drawingml/2006/chartDrawing">
    <cdr:from>
      <cdr:x>0.08056</cdr:x>
      <cdr:y>0.30556</cdr:y>
    </cdr:from>
    <cdr:to>
      <cdr:x>0.30278</cdr:x>
      <cdr:y>0.44444</cdr:y>
    </cdr:to>
    <cdr:sp macro="" textlink="">
      <cdr:nvSpPr>
        <cdr:cNvPr id="5" name="yt2"/>
        <cdr:cNvSpPr txBox="1"/>
      </cdr:nvSpPr>
      <cdr:spPr>
        <a:xfrm xmlns:a="http://schemas.openxmlformats.org/drawingml/2006/main">
          <a:off x="368300" y="838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Involved parents as school volunteers in physical education or physical activity programs</a:t>
          </a:r>
        </a:p>
      </cdr:txBody>
    </cdr:sp>
  </cdr:relSizeAnchor>
  <cdr:relSizeAnchor xmlns:cdr="http://schemas.openxmlformats.org/drawingml/2006/chartDrawing">
    <cdr:from>
      <cdr:x>0.05278</cdr:x>
      <cdr:y>0.44444</cdr:y>
    </cdr:from>
    <cdr:to>
      <cdr:x>0.08056</cdr:x>
      <cdr:y>0.58333</cdr:y>
    </cdr:to>
    <cdr:sp macro="" textlink="">
      <cdr:nvSpPr>
        <cdr:cNvPr id="6" name="y3"/>
        <cdr:cNvSpPr txBox="1"/>
      </cdr:nvSpPr>
      <cdr:spPr>
        <a:xfrm xmlns:a="http://schemas.openxmlformats.org/drawingml/2006/main">
          <a:off x="241300" y="1219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0.58333</cdr:y>
    </cdr:to>
    <cdr:sp macro="" textlink="">
      <cdr:nvSpPr>
        <cdr:cNvPr id="7" name="yt3"/>
        <cdr:cNvSpPr txBox="1"/>
      </cdr:nvSpPr>
      <cdr:spPr>
        <a:xfrm xmlns:a="http://schemas.openxmlformats.org/drawingml/2006/main">
          <a:off x="368300" y="1219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Linked parents and families to health services and programs in the community</a:t>
          </a:r>
        </a:p>
      </cdr:txBody>
    </cdr:sp>
  </cdr:relSizeAnchor>
  <cdr:relSizeAnchor xmlns:cdr="http://schemas.openxmlformats.org/drawingml/2006/chartDrawing">
    <cdr:from>
      <cdr:x>0.05278</cdr:x>
      <cdr:y>0.57407</cdr:y>
    </cdr:from>
    <cdr:to>
      <cdr:x>0.08056</cdr:x>
      <cdr:y>0.71296</cdr:y>
    </cdr:to>
    <cdr:sp macro="" textlink="">
      <cdr:nvSpPr>
        <cdr:cNvPr id="8" name="y4"/>
        <cdr:cNvSpPr txBox="1"/>
      </cdr:nvSpPr>
      <cdr:spPr>
        <a:xfrm xmlns:a="http://schemas.openxmlformats.org/drawingml/2006/main">
          <a:off x="241300" y="1574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a:t>
          </a:r>
        </a:p>
      </cdr:txBody>
    </cdr:sp>
  </cdr:relSizeAnchor>
  <cdr:relSizeAnchor xmlns:cdr="http://schemas.openxmlformats.org/drawingml/2006/chartDrawing">
    <cdr:from>
      <cdr:x>0.08056</cdr:x>
      <cdr:y>0.57407</cdr:y>
    </cdr:from>
    <cdr:to>
      <cdr:x>0.30278</cdr:x>
      <cdr:y>0.71296</cdr:y>
    </cdr:to>
    <cdr:sp macro="" textlink="">
      <cdr:nvSpPr>
        <cdr:cNvPr id="9" name="yt4"/>
        <cdr:cNvSpPr txBox="1"/>
      </cdr:nvSpPr>
      <cdr:spPr>
        <a:xfrm xmlns:a="http://schemas.openxmlformats.org/drawingml/2006/main">
          <a:off x="368300" y="1574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disease-specific education for parents and families of students with chronic health conditions (e.g., asthma, diabetes)</a:t>
          </a:r>
        </a:p>
      </cdr:txBody>
    </cdr:sp>
  </cdr:relSizeAnchor>
  <cdr:relSizeAnchor xmlns:cdr="http://schemas.openxmlformats.org/drawingml/2006/chartDrawing">
    <cdr:from>
      <cdr:x>0.05278</cdr:x>
      <cdr:y>0.71296</cdr:y>
    </cdr:from>
    <cdr:to>
      <cdr:x>0.08056</cdr:x>
      <cdr:y>0.85185</cdr:y>
    </cdr:to>
    <cdr:sp macro="" textlink="">
      <cdr:nvSpPr>
        <cdr:cNvPr id="10" name="y5"/>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0.85185</cdr:y>
    </cdr:to>
    <cdr:sp macro="" textlink="">
      <cdr:nvSpPr>
        <cdr:cNvPr id="11" name="yt5"/>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Provided parents with information about before- or after-school programs available in the community</a:t>
          </a:r>
        </a:p>
      </cdr:txBody>
    </cdr:sp>
  </cdr:relSizeAnchor>
  <cdr:relSizeAnchor xmlns:cdr="http://schemas.openxmlformats.org/drawingml/2006/chartDrawing">
    <cdr:from>
      <cdr:x>0.02052</cdr:x>
      <cdr:y>0.02826</cdr:y>
    </cdr:from>
    <cdr:to>
      <cdr:x>0.07182</cdr:x>
      <cdr:y>0.12919</cdr:y>
    </cdr:to>
    <cdr:sp macro="" textlink="">
      <cdr:nvSpPr>
        <cdr:cNvPr id="1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0.07182</cdr:x>
      <cdr:y>0.02826</cdr:y>
    </cdr:from>
    <cdr:to>
      <cdr:x>0.97327</cdr:x>
      <cdr:y>0.12919</cdr:y>
    </cdr:to>
    <cdr:sp macro="" textlink="">
      <cdr:nvSpPr>
        <cdr:cNvPr id="1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0.02052</cdr:x>
      <cdr:y>0.91644</cdr:y>
    </cdr:from>
    <cdr:to>
      <cdr:x>0.97327</cdr:x>
      <cdr:y>0.99718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85 of 88</a:t>
          </a:r>
        </a:p>
      </cdr:txBody>
    </cdr:sp>
  </cdr:relSizeAnchor>
  <cdr:relSizeAnchor xmlns:cdr="http://schemas.openxmlformats.org/drawingml/2006/chartDrawing">
    <cdr:from>
      <cdr:x>0.02051</cdr:x>
      <cdr:y>0.9597</cdr:y>
    </cdr:from>
    <cdr:to>
      <cdr:x>0.97992</cdr:x>
      <cdr:y>1</cdr:y>
    </cdr:to>
    <cdr:sp macro="" textlink="">
      <cdr:nvSpPr>
        <cdr:cNvPr id="1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47.</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implement any of the following school-based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86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7.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Service-learning programs, that is, community service designed to meet specific learning objectives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Mentoring programs, that is, programs in which family or community members serve as role models to students or mentor students</a:t>
          </a:r>
        </a:p>
      </cdr:txBody>
    </cdr:sp>
  </cdr:relSizeAnchor>
  <cdr:relSizeAnchor xmlns:cdr="http://schemas.openxmlformats.org/drawingml/2006/chartDrawing">
    <cdr:from>
      <cdr:x>0.02052</cdr:x>
      <cdr:y>0.02826</cdr:y>
    </cdr:from>
    <cdr:to>
      <cdr:x>0.07182</cdr:x>
      <cdr:y>0.12919</cdr:y>
    </cdr:to>
    <cdr:sp macro="" textlink="">
      <cdr:nvSpPr>
        <cdr:cNvPr id="6"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48.</a:t>
          </a:r>
        </a:p>
      </cdr:txBody>
    </cdr:sp>
  </cdr:relSizeAnchor>
  <cdr:relSizeAnchor xmlns:cdr="http://schemas.openxmlformats.org/drawingml/2006/chartDrawing">
    <cdr:from>
      <cdr:x>0.07182</cdr:x>
      <cdr:y>0.02826</cdr:y>
    </cdr:from>
    <cdr:to>
      <cdr:x>0.97327</cdr:x>
      <cdr:y>0.12919</cdr:y>
    </cdr:to>
    <cdr:sp macro="" textlink="">
      <cdr:nvSpPr>
        <cdr:cNvPr id="7"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connect students to any of the following community-based positive youth development programs.</a:t>
          </a:r>
        </a:p>
      </cdr:txBody>
    </cdr:sp>
  </cdr:relSizeAnchor>
  <cdr:relSizeAnchor xmlns:cdr="http://schemas.openxmlformats.org/drawingml/2006/chartDrawing">
    <cdr:from>
      <cdr:x>0.02052</cdr:x>
      <cdr:y>0.91644</cdr:y>
    </cdr:from>
    <cdr:to>
      <cdr:x>0.97327</cdr:x>
      <cdr:y>0.99718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87 of 88</a:t>
          </a:r>
        </a:p>
      </cdr:txBody>
    </cdr:sp>
  </cdr:relSizeAnchor>
  <cdr:relSizeAnchor xmlns:cdr="http://schemas.openxmlformats.org/drawingml/2006/chartDrawing">
    <cdr:from>
      <cdr:x>0.02051</cdr:x>
      <cdr:y>0.9597</cdr:y>
    </cdr:from>
    <cdr:to>
      <cdr:x>0.97992</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8.xml><?xml version="1.0" encoding="utf-8"?>
<c:userShapes xmlns:c="http://schemas.openxmlformats.org/drawingml/2006/chart">
  <cdr:relSizeAnchor xmlns:cdr="http://schemas.openxmlformats.org/drawingml/2006/chartDrawing">
    <cdr:from>
      <cdr:x>0.02052</cdr:x>
      <cdr:y>0.02826</cdr:y>
    </cdr:from>
    <cdr:to>
      <cdr:x>0.07182</cdr:x>
      <cdr:y>0.12919</cdr:y>
    </cdr:to>
    <cdr:sp macro="" textlink="">
      <cdr:nvSpPr>
        <cdr:cNvPr id="2"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49.</a:t>
          </a:r>
        </a:p>
      </cdr:txBody>
    </cdr:sp>
  </cdr:relSizeAnchor>
  <cdr:relSizeAnchor xmlns:cdr="http://schemas.openxmlformats.org/drawingml/2006/chartDrawing">
    <cdr:from>
      <cdr:x>0.07182</cdr:x>
      <cdr:y>0.02826</cdr:y>
    </cdr:from>
    <cdr:to>
      <cdr:x>0.97327</cdr:x>
      <cdr:y>0.12919</cdr:y>
    </cdr:to>
    <cdr:sp macro="" textlink="">
      <cdr:nvSpPr>
        <cdr:cNvPr id="3"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0.91644</cdr:y>
    </cdr:from>
    <cdr:to>
      <cdr:x>0.97327</cdr:x>
      <cdr:y>0.99718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88 of 88</a:t>
          </a:r>
        </a:p>
      </cdr:txBody>
    </cdr:sp>
  </cdr:relSizeAnchor>
  <cdr:relSizeAnchor xmlns:cdr="http://schemas.openxmlformats.org/drawingml/2006/chartDrawing">
    <cdr:from>
      <cdr:x>0.02053</cdr:x>
      <cdr:y>0.95962</cdr:y>
    </cdr:from>
    <cdr:to>
      <cdr:x>0.98089</cdr:x>
      <cdr:y>1</cdr:y>
    </cdr:to>
    <cdr:sp macro="" textlink="">
      <cdr:nvSpPr>
        <cdr:cNvPr id="8"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9.xml><?xml version="1.0" encoding="utf-8"?>
<c:userShapes xmlns:c="http://schemas.openxmlformats.org/drawingml/2006/chart">
  <cdr:relSizeAnchor xmlns:cdr="http://schemas.openxmlformats.org/drawingml/2006/chartDrawing">
    <cdr:from>
      <cdr:x>0.05278</cdr:x>
      <cdr:y>0.22685</cdr:y>
    </cdr:from>
    <cdr:to>
      <cdr:x>0.08056</cdr:x>
      <cdr:y>0.38889</cdr:y>
    </cdr:to>
    <cdr:sp macro="" textlink="">
      <cdr:nvSpPr>
        <cdr:cNvPr id="2" name="y1"/>
        <cdr:cNvSpPr txBox="1"/>
      </cdr:nvSpPr>
      <cdr:spPr>
        <a:xfrm xmlns:a="http://schemas.openxmlformats.org/drawingml/2006/main">
          <a:off x="241300" y="622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0.38889</cdr:y>
    </cdr:to>
    <cdr:sp macro="" textlink="">
      <cdr:nvSpPr>
        <cdr:cNvPr id="3" name="yt1"/>
        <cdr:cNvSpPr txBox="1"/>
      </cdr:nvSpPr>
      <cdr:spPr>
        <a:xfrm xmlns:a="http://schemas.openxmlformats.org/drawingml/2006/main">
          <a:off x="368300" y="622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Included before- or after-school settings as part of the School Improvement Plan</a:t>
          </a:r>
        </a:p>
      </cdr:txBody>
    </cdr:sp>
  </cdr:relSizeAnchor>
  <cdr:relSizeAnchor xmlns:cdr="http://schemas.openxmlformats.org/drawingml/2006/chartDrawing">
    <cdr:from>
      <cdr:x>0.05278</cdr:x>
      <cdr:y>0.45833</cdr:y>
    </cdr:from>
    <cdr:to>
      <cdr:x>0.08056</cdr:x>
      <cdr:y>0.62037</cdr:y>
    </cdr:to>
    <cdr:sp macro="" textlink="">
      <cdr:nvSpPr>
        <cdr:cNvPr id="4" name="y2"/>
        <cdr:cNvSpPr txBox="1"/>
      </cdr:nvSpPr>
      <cdr:spPr>
        <a:xfrm xmlns:a="http://schemas.openxmlformats.org/drawingml/2006/main">
          <a:off x="241300" y="12573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0.62037</cdr:y>
    </cdr:to>
    <cdr:sp macro="" textlink="">
      <cdr:nvSpPr>
        <cdr:cNvPr id="5" name="yt2"/>
        <cdr:cNvSpPr txBox="1"/>
      </cdr:nvSpPr>
      <cdr:spPr>
        <a:xfrm xmlns:a="http://schemas.openxmlformats.org/drawingml/2006/main">
          <a:off x="368300" y="12573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Encouraged before- or after-school program staff or leaders to participate in school health council, committee, or team meetings</a:t>
          </a:r>
        </a:p>
      </cdr:txBody>
    </cdr:sp>
  </cdr:relSizeAnchor>
  <cdr:relSizeAnchor xmlns:cdr="http://schemas.openxmlformats.org/drawingml/2006/chartDrawing">
    <cdr:from>
      <cdr:x>0.05278</cdr:x>
      <cdr:y>0.67593</cdr:y>
    </cdr:from>
    <cdr:to>
      <cdr:x>0.08056</cdr:x>
      <cdr:y>0.83796</cdr:y>
    </cdr:to>
    <cdr:sp macro="" textlink="">
      <cdr:nvSpPr>
        <cdr:cNvPr id="6" name="y3"/>
        <cdr:cNvSpPr txBox="1"/>
      </cdr:nvSpPr>
      <cdr:spPr>
        <a:xfrm xmlns:a="http://schemas.openxmlformats.org/drawingml/2006/main">
          <a:off x="241300" y="1854200"/>
          <a:ext cx="127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0.83796</cdr:y>
    </cdr:to>
    <cdr:sp macro="" textlink="">
      <cdr:nvSpPr>
        <cdr:cNvPr id="7" name="yt3"/>
        <cdr:cNvSpPr txBox="1"/>
      </cdr:nvSpPr>
      <cdr:spPr>
        <a:xfrm xmlns:a="http://schemas.openxmlformats.org/drawingml/2006/main">
          <a:off x="368300" y="1854200"/>
          <a:ext cx="1016000" cy="444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900">
              <a:latin typeface="Times New Roman" panose="02020603050405020304" pitchFamily="18" charset="0"/>
            </a:rPr>
            <a:t>Partnered with community-based organizations (e.g., Boys &amp; Girls Clubs, YMCA, 4H Clubs) to provide students with before- or after-school programming</a:t>
          </a:r>
        </a:p>
      </cdr:txBody>
    </cdr:sp>
  </cdr:relSizeAnchor>
  <cdr:relSizeAnchor xmlns:cdr="http://schemas.openxmlformats.org/drawingml/2006/chartDrawing">
    <cdr:from>
      <cdr:x>0.02052</cdr:x>
      <cdr:y>0.02826</cdr:y>
    </cdr:from>
    <cdr:to>
      <cdr:x>0.07182</cdr:x>
      <cdr:y>0.12919</cdr:y>
    </cdr:to>
    <cdr:sp macro="" textlink="">
      <cdr:nvSpPr>
        <cdr:cNvPr id="8" name="PageQ"/>
        <cdr:cNvSpPr txBox="1"/>
      </cdr:nvSpPr>
      <cdr:spPr>
        <a:xfrm xmlns:a="http://schemas.openxmlformats.org/drawingml/2006/main">
          <a:off x="177800" y="177800"/>
          <a:ext cx="444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7.</a:t>
          </a:r>
        </a:p>
      </cdr:txBody>
    </cdr:sp>
  </cdr:relSizeAnchor>
  <cdr:relSizeAnchor xmlns:cdr="http://schemas.openxmlformats.org/drawingml/2006/chartDrawing">
    <cdr:from>
      <cdr:x>0.07182</cdr:x>
      <cdr:y>0.02826</cdr:y>
    </cdr:from>
    <cdr:to>
      <cdr:x>0.97327</cdr:x>
      <cdr:y>0.12919</cdr:y>
    </cdr:to>
    <cdr:sp macro="" textlink="">
      <cdr:nvSpPr>
        <cdr:cNvPr id="9" name="PageTitle"/>
        <cdr:cNvSpPr txBox="1"/>
      </cdr:nvSpPr>
      <cdr:spPr>
        <a:xfrm xmlns:a="http://schemas.openxmlformats.org/drawingml/2006/main">
          <a:off x="622300" y="177800"/>
          <a:ext cx="7810500" cy="635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taken any of the following actions related to before- or after-school programs.</a:t>
          </a:r>
        </a:p>
      </cdr:txBody>
    </cdr:sp>
  </cdr:relSizeAnchor>
  <cdr:relSizeAnchor xmlns:cdr="http://schemas.openxmlformats.org/drawingml/2006/chartDrawing">
    <cdr:from>
      <cdr:x>0.02052</cdr:x>
      <cdr:y>0.91644</cdr:y>
    </cdr:from>
    <cdr:to>
      <cdr:x>0.97327</cdr:x>
      <cdr:y>0.99718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0.89007</cdr:x>
      <cdr:y>0.95963</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900">
              <a:latin typeface="Times New Roman" panose="02020603050405020304" pitchFamily="18" charset="0"/>
            </a:rPr>
            <a:t>Page 9 of 88</a:t>
          </a:r>
        </a:p>
      </cdr:txBody>
    </cdr:sp>
  </cdr:relSizeAnchor>
  <cdr:relSizeAnchor xmlns:cdr="http://schemas.openxmlformats.org/drawingml/2006/chartDrawing">
    <cdr:from>
      <cdr:x>0.02051</cdr:x>
      <cdr:y>0.9597</cdr:y>
    </cdr:from>
    <cdr:to>
      <cdr:x>0.97992</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A3BA07-BF63-4C46-9596-812D48A16847}"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4240448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3BA07-BF63-4C46-9596-812D48A16847}"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32794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3BA07-BF63-4C46-9596-812D48A16847}"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86776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3BA07-BF63-4C46-9596-812D48A16847}"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28970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3BA07-BF63-4C46-9596-812D48A16847}" type="datetimeFigureOut">
              <a:rPr lang="en-US" smtClean="0"/>
              <a:t>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246708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A3BA07-BF63-4C46-9596-812D48A16847}"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315142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3BA07-BF63-4C46-9596-812D48A16847}" type="datetimeFigureOut">
              <a:rPr lang="en-US" smtClean="0"/>
              <a:t>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421387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3BA07-BF63-4C46-9596-812D48A16847}" type="datetimeFigureOut">
              <a:rPr lang="en-US" smtClean="0"/>
              <a:t>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305576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3BA07-BF63-4C46-9596-812D48A16847}" type="datetimeFigureOut">
              <a:rPr lang="en-US" smtClean="0"/>
              <a:t>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100138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8A3BA07-BF63-4C46-9596-812D48A16847}"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310186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8A3BA07-BF63-4C46-9596-812D48A16847}" type="datetimeFigureOut">
              <a:rPr lang="en-US" smtClean="0"/>
              <a:t>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A0D8C-3C33-4F45-BC3D-4DC64C496F60}" type="slidenum">
              <a:rPr lang="en-US" smtClean="0"/>
              <a:t>‹#›</a:t>
            </a:fld>
            <a:endParaRPr lang="en-US"/>
          </a:p>
        </p:txBody>
      </p:sp>
    </p:spTree>
    <p:extLst>
      <p:ext uri="{BB962C8B-B14F-4D97-AF65-F5344CB8AC3E}">
        <p14:creationId xmlns:p14="http://schemas.microsoft.com/office/powerpoint/2010/main" val="151651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8A3BA07-BF63-4C46-9596-812D48A16847}" type="datetimeFigureOut">
              <a:rPr lang="en-US" smtClean="0"/>
              <a:t>2/17/2023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5A0D8C-3C33-4F45-BC3D-4DC64C496F60}" type="slidenum">
              <a:rPr lang="en-US" smtClean="0"/>
              <a:t>‹#›</a:t>
            </a:fld>
            <a:endParaRPr lang="en-US"/>
          </a:p>
        </p:txBody>
      </p:sp>
    </p:spTree>
    <p:extLst>
      <p:ext uri="{BB962C8B-B14F-4D97-AF65-F5344CB8AC3E}">
        <p14:creationId xmlns:p14="http://schemas.microsoft.com/office/powerpoint/2010/main" val="425558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chart" Target="../charts/chart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chart" Target="../charts/chart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chart" Target="../charts/chart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chart" Target="../charts/chart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chart" Target="../charts/chart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chart" Target="../charts/chart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chart" Target="../charts/chart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chart" Target="../charts/chart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chart" Target="../charts/chart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chart" Target="../charts/chart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chart" Target="../charts/chart8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01825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08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0950484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876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8979860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98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3921801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07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012653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37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3214596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3676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0203760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29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193416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873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1475974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932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481440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873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2477678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27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345089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697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077330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743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4292361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34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139770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16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850955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7001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682238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611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6329253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462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2530542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870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838511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253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122210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665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084168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22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0926484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245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889342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285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042797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545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815485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640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916780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903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234558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4815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113782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255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729926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0178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406480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770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572837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0182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815078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26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3458565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4916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748888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847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430107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358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3254656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181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6387681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78437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65224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987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542171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766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1746894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015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39975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5014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992080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16315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1825223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45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8848641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867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438976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1774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497685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01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477497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0957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494677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2093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2599477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6296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3889806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584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8359885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4916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772921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5905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9491374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5999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466275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02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496499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0329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5430592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8662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170324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7727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0385630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4982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882841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3087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0986815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864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6631808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3808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3022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3618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0256886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013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328984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182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5920095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22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734224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027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3929219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1278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4956404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8723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921740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0016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0563620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5693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646355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2953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2012435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8313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695628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5786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515725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4662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44651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4511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875349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91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00729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62621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478582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3813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230162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74125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2934852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90557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799086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9996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647156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0677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358067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8861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8120050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4323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76639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83118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517871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282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8957110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604A7B"/>
                </a:solidFill>
                <a:latin typeface="Arial" panose="020B0604020202020204" pitchFamily="34" charset="0"/>
              </a:rPr>
              <a:t>NEW HAMPSHIRE</a:t>
            </a:r>
            <a:endParaRPr lang="en-US" sz="1100" b="1">
              <a:solidFill>
                <a:srgbClr val="604A7B"/>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2022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604A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801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7176</Words>
  <Application>Microsoft Office PowerPoint</Application>
  <PresentationFormat>Overhead</PresentationFormat>
  <Paragraphs>1424</Paragraphs>
  <Slides>88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Chung</dc:creator>
  <cp:lastModifiedBy>Jo Chung</cp:lastModifiedBy>
  <cp:revision>1</cp:revision>
  <dcterms:created xsi:type="dcterms:W3CDTF">2023-02-18T00:01:18Z</dcterms:created>
  <dcterms:modified xsi:type="dcterms:W3CDTF">2023-02-18T00:02:47Z</dcterms:modified>
</cp:coreProperties>
</file>