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9.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3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8" r:id="rId1"/>
  </p:sldMasterIdLst>
  <p:notesMasterIdLst>
    <p:notesMasterId r:id="rId35"/>
  </p:notesMasterIdLst>
  <p:handoutMasterIdLst>
    <p:handoutMasterId r:id="rId36"/>
  </p:handoutMasterIdLst>
  <p:sldIdLst>
    <p:sldId id="256" r:id="rId2"/>
    <p:sldId id="257" r:id="rId3"/>
    <p:sldId id="292" r:id="rId4"/>
    <p:sldId id="322" r:id="rId5"/>
    <p:sldId id="327" r:id="rId6"/>
    <p:sldId id="290" r:id="rId7"/>
    <p:sldId id="335" r:id="rId8"/>
    <p:sldId id="289" r:id="rId9"/>
    <p:sldId id="291" r:id="rId10"/>
    <p:sldId id="296" r:id="rId11"/>
    <p:sldId id="297" r:id="rId12"/>
    <p:sldId id="309" r:id="rId13"/>
    <p:sldId id="328" r:id="rId14"/>
    <p:sldId id="334" r:id="rId15"/>
    <p:sldId id="329" r:id="rId16"/>
    <p:sldId id="330" r:id="rId17"/>
    <p:sldId id="331" r:id="rId18"/>
    <p:sldId id="332" r:id="rId19"/>
    <p:sldId id="299" r:id="rId20"/>
    <p:sldId id="300" r:id="rId21"/>
    <p:sldId id="304" r:id="rId22"/>
    <p:sldId id="333" r:id="rId23"/>
    <p:sldId id="301" r:id="rId24"/>
    <p:sldId id="310" r:id="rId25"/>
    <p:sldId id="302" r:id="rId26"/>
    <p:sldId id="303" r:id="rId27"/>
    <p:sldId id="306" r:id="rId28"/>
    <p:sldId id="305" r:id="rId29"/>
    <p:sldId id="267" r:id="rId30"/>
    <p:sldId id="321" r:id="rId31"/>
    <p:sldId id="323" r:id="rId32"/>
    <p:sldId id="324" r:id="rId33"/>
    <p:sldId id="279" r:id="rId34"/>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bian, Emily" initials="FE" lastIdx="1" clrIdx="0">
    <p:extLst>
      <p:ext uri="{19B8F6BF-5375-455C-9EA6-DF929625EA0E}">
        <p15:presenceInfo xmlns:p15="http://schemas.microsoft.com/office/powerpoint/2012/main" userId="S-1-5-21-1177238915-1715567821-725345543-640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84" autoAdjust="0"/>
    <p:restoredTop sz="62044" autoAdjust="0"/>
  </p:normalViewPr>
  <p:slideViewPr>
    <p:cSldViewPr snapToGrid="0" snapToObjects="1">
      <p:cViewPr varScale="1">
        <p:scale>
          <a:sx n="65" d="100"/>
          <a:sy n="65" d="100"/>
        </p:scale>
        <p:origin x="235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3" d="100"/>
          <a:sy n="83" d="100"/>
        </p:scale>
        <p:origin x="316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C37FC9-ECFC-4BA5-9E41-304A1578D85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C2D34641-376A-406A-8E5D-C94701BD79FA}">
      <dgm:prSet phldrT="[Text]" custT="1"/>
      <dgm:spPr/>
      <dgm:t>
        <a:bodyPr/>
        <a:lstStyle/>
        <a:p>
          <a:endParaRPr lang="en-US" sz="1200" dirty="0"/>
        </a:p>
      </dgm:t>
    </dgm:pt>
    <dgm:pt modelId="{34CDD60C-6029-4097-838F-C26B3153E040}" type="parTrans" cxnId="{1554ACE7-8DEF-44B3-BFB0-D8EA94B8C259}">
      <dgm:prSet/>
      <dgm:spPr/>
      <dgm:t>
        <a:bodyPr/>
        <a:lstStyle/>
        <a:p>
          <a:endParaRPr lang="en-US"/>
        </a:p>
      </dgm:t>
    </dgm:pt>
    <dgm:pt modelId="{AAF186BC-33C5-4CBE-BF6B-DE839804E922}" type="sibTrans" cxnId="{1554ACE7-8DEF-44B3-BFB0-D8EA94B8C259}">
      <dgm:prSet/>
      <dgm:spPr/>
      <dgm:t>
        <a:bodyPr/>
        <a:lstStyle/>
        <a:p>
          <a:endParaRPr lang="en-US"/>
        </a:p>
      </dgm:t>
    </dgm:pt>
    <dgm:pt modelId="{2B219AB3-105D-4218-B5ED-D3F11DCAF28A}">
      <dgm:prSet phldrT="[Text]" custT="1"/>
      <dgm:spPr/>
      <dgm:t>
        <a:bodyPr/>
        <a:lstStyle/>
        <a:p>
          <a:r>
            <a:rPr lang="en-US" sz="1800" dirty="0"/>
            <a:t>Reflect an appropriate balance between academic and enrichment activities.</a:t>
          </a:r>
        </a:p>
      </dgm:t>
    </dgm:pt>
    <dgm:pt modelId="{F2BF0119-531C-4FA5-A7F9-60A3B171C090}" type="parTrans" cxnId="{92B5A6C4-CA16-4B04-8FF5-BEFB19674DDC}">
      <dgm:prSet/>
      <dgm:spPr/>
      <dgm:t>
        <a:bodyPr/>
        <a:lstStyle/>
        <a:p>
          <a:endParaRPr lang="en-US"/>
        </a:p>
      </dgm:t>
    </dgm:pt>
    <dgm:pt modelId="{966B3811-3051-4EFE-90D8-D5E23AA14A4B}" type="sibTrans" cxnId="{92B5A6C4-CA16-4B04-8FF5-BEFB19674DDC}">
      <dgm:prSet/>
      <dgm:spPr/>
      <dgm:t>
        <a:bodyPr/>
        <a:lstStyle/>
        <a:p>
          <a:endParaRPr lang="en-US"/>
        </a:p>
      </dgm:t>
    </dgm:pt>
    <dgm:pt modelId="{1D66768D-665E-41C2-8BFC-C30B5B7BDE9A}">
      <dgm:prSet phldrT="[Text]" custT="1"/>
      <dgm:spPr/>
      <dgm:t>
        <a:bodyPr/>
        <a:lstStyle/>
        <a:p>
          <a:endParaRPr lang="en-US" sz="1050" dirty="0"/>
        </a:p>
      </dgm:t>
    </dgm:pt>
    <dgm:pt modelId="{449F1D4C-5D0E-4E84-8677-5552E43E9342}" type="parTrans" cxnId="{B8F43F81-D83C-4EF4-B695-4FAF22302323}">
      <dgm:prSet/>
      <dgm:spPr/>
      <dgm:t>
        <a:bodyPr/>
        <a:lstStyle/>
        <a:p>
          <a:endParaRPr lang="en-US"/>
        </a:p>
      </dgm:t>
    </dgm:pt>
    <dgm:pt modelId="{61D1A083-5C8A-41D4-AB1D-8F0AEBCF35B9}" type="sibTrans" cxnId="{B8F43F81-D83C-4EF4-B695-4FAF22302323}">
      <dgm:prSet/>
      <dgm:spPr/>
      <dgm:t>
        <a:bodyPr/>
        <a:lstStyle/>
        <a:p>
          <a:endParaRPr lang="en-US"/>
        </a:p>
      </dgm:t>
    </dgm:pt>
    <dgm:pt modelId="{45422381-033B-482F-8B29-EBC362717849}">
      <dgm:prSet phldrT="[Text]" custT="1"/>
      <dgm:spPr/>
      <dgm:t>
        <a:bodyPr/>
        <a:lstStyle/>
        <a:p>
          <a:r>
            <a:rPr lang="en-US" sz="1800" dirty="0"/>
            <a:t>Each eligible organization receiving an award may use the funds to carry out a broad array of services, programs, and activities.</a:t>
          </a:r>
        </a:p>
      </dgm:t>
    </dgm:pt>
    <dgm:pt modelId="{C1412B39-3690-4DEA-8267-3BB6D97F0B5B}" type="parTrans" cxnId="{FFE34470-7841-436B-A9E0-6607304C5D1B}">
      <dgm:prSet/>
      <dgm:spPr/>
      <dgm:t>
        <a:bodyPr/>
        <a:lstStyle/>
        <a:p>
          <a:endParaRPr lang="en-US"/>
        </a:p>
      </dgm:t>
    </dgm:pt>
    <dgm:pt modelId="{E3E9B4B4-115D-4E82-A488-C6E0E7D2356E}" type="sibTrans" cxnId="{FFE34470-7841-436B-A9E0-6607304C5D1B}">
      <dgm:prSet/>
      <dgm:spPr/>
      <dgm:t>
        <a:bodyPr/>
        <a:lstStyle/>
        <a:p>
          <a:endParaRPr lang="en-US"/>
        </a:p>
      </dgm:t>
    </dgm:pt>
    <dgm:pt modelId="{627987B8-99B5-414D-8BEA-1DB4CFB1FC5F}">
      <dgm:prSet phldrT="[Text]" custT="1"/>
      <dgm:spPr/>
      <dgm:t>
        <a:bodyPr/>
        <a:lstStyle/>
        <a:p>
          <a:endParaRPr lang="en-US" sz="1400" dirty="0"/>
        </a:p>
      </dgm:t>
    </dgm:pt>
    <dgm:pt modelId="{550F11F5-DE02-4005-ACC6-FEA2B375AD43}" type="parTrans" cxnId="{CAE998AA-AF61-4675-B2BA-6D058323B285}">
      <dgm:prSet/>
      <dgm:spPr/>
      <dgm:t>
        <a:bodyPr/>
        <a:lstStyle/>
        <a:p>
          <a:endParaRPr lang="en-US"/>
        </a:p>
      </dgm:t>
    </dgm:pt>
    <dgm:pt modelId="{A950FB75-91A8-4FC2-99A9-F77E4D226560}" type="sibTrans" cxnId="{CAE998AA-AF61-4675-B2BA-6D058323B285}">
      <dgm:prSet/>
      <dgm:spPr/>
      <dgm:t>
        <a:bodyPr/>
        <a:lstStyle/>
        <a:p>
          <a:endParaRPr lang="en-US"/>
        </a:p>
      </dgm:t>
    </dgm:pt>
    <dgm:pt modelId="{758CC7E6-66D5-4352-A62C-7A314FD92F84}">
      <dgm:prSet phldrT="[Text]" custT="1"/>
      <dgm:spPr/>
      <dgm:t>
        <a:bodyPr/>
        <a:lstStyle/>
        <a:p>
          <a:r>
            <a:rPr lang="en-US" sz="1800" dirty="0"/>
            <a:t>High quality, evidence-based practices and designed to complement the student’s regular (school) academic programs.</a:t>
          </a:r>
        </a:p>
      </dgm:t>
    </dgm:pt>
    <dgm:pt modelId="{810C8440-0A4F-4276-BC77-CBB17EBFF95C}" type="parTrans" cxnId="{88B45A0F-110F-43E8-8E60-811AFB35B9AA}">
      <dgm:prSet/>
      <dgm:spPr/>
      <dgm:t>
        <a:bodyPr/>
        <a:lstStyle/>
        <a:p>
          <a:endParaRPr lang="en-US"/>
        </a:p>
      </dgm:t>
    </dgm:pt>
    <dgm:pt modelId="{BAA93924-5821-4224-A2C1-1EF388DCFF8C}" type="sibTrans" cxnId="{88B45A0F-110F-43E8-8E60-811AFB35B9AA}">
      <dgm:prSet/>
      <dgm:spPr/>
      <dgm:t>
        <a:bodyPr/>
        <a:lstStyle/>
        <a:p>
          <a:endParaRPr lang="en-US"/>
        </a:p>
      </dgm:t>
    </dgm:pt>
    <dgm:pt modelId="{13FC4C51-DFA6-4F60-86E0-C12DEE3A1925}" type="pres">
      <dgm:prSet presAssocID="{4AC37FC9-ECFC-4BA5-9E41-304A1578D850}" presName="linearFlow" presStyleCnt="0">
        <dgm:presLayoutVars>
          <dgm:dir/>
          <dgm:animLvl val="lvl"/>
          <dgm:resizeHandles val="exact"/>
        </dgm:presLayoutVars>
      </dgm:prSet>
      <dgm:spPr/>
      <dgm:t>
        <a:bodyPr/>
        <a:lstStyle/>
        <a:p>
          <a:endParaRPr lang="en-US"/>
        </a:p>
      </dgm:t>
    </dgm:pt>
    <dgm:pt modelId="{29950409-BBB8-4850-9105-22D5FAF4305A}" type="pres">
      <dgm:prSet presAssocID="{C2D34641-376A-406A-8E5D-C94701BD79FA}" presName="composite" presStyleCnt="0"/>
      <dgm:spPr/>
    </dgm:pt>
    <dgm:pt modelId="{C19DF229-81FC-46E4-A531-FE2D04550292}" type="pres">
      <dgm:prSet presAssocID="{C2D34641-376A-406A-8E5D-C94701BD79FA}" presName="parentText" presStyleLbl="alignNode1" presStyleIdx="0" presStyleCnt="3">
        <dgm:presLayoutVars>
          <dgm:chMax val="1"/>
          <dgm:bulletEnabled val="1"/>
        </dgm:presLayoutVars>
      </dgm:prSet>
      <dgm:spPr/>
      <dgm:t>
        <a:bodyPr/>
        <a:lstStyle/>
        <a:p>
          <a:endParaRPr lang="en-US"/>
        </a:p>
      </dgm:t>
    </dgm:pt>
    <dgm:pt modelId="{97CACD07-DCC3-4C55-917A-8C10D202FB43}" type="pres">
      <dgm:prSet presAssocID="{C2D34641-376A-406A-8E5D-C94701BD79FA}" presName="descendantText" presStyleLbl="alignAcc1" presStyleIdx="0" presStyleCnt="3">
        <dgm:presLayoutVars>
          <dgm:bulletEnabled val="1"/>
        </dgm:presLayoutVars>
      </dgm:prSet>
      <dgm:spPr/>
      <dgm:t>
        <a:bodyPr/>
        <a:lstStyle/>
        <a:p>
          <a:endParaRPr lang="en-US"/>
        </a:p>
      </dgm:t>
    </dgm:pt>
    <dgm:pt modelId="{5E4BE341-289E-4577-BD3D-6966C6966128}" type="pres">
      <dgm:prSet presAssocID="{AAF186BC-33C5-4CBE-BF6B-DE839804E922}" presName="sp" presStyleCnt="0"/>
      <dgm:spPr/>
    </dgm:pt>
    <dgm:pt modelId="{0DB6C1A3-922B-4A87-8A6B-637EF2BE52F9}" type="pres">
      <dgm:prSet presAssocID="{1D66768D-665E-41C2-8BFC-C30B5B7BDE9A}" presName="composite" presStyleCnt="0"/>
      <dgm:spPr/>
    </dgm:pt>
    <dgm:pt modelId="{63739A9D-9657-4BE1-9921-4E89E6575BA4}" type="pres">
      <dgm:prSet presAssocID="{1D66768D-665E-41C2-8BFC-C30B5B7BDE9A}" presName="parentText" presStyleLbl="alignNode1" presStyleIdx="1" presStyleCnt="3">
        <dgm:presLayoutVars>
          <dgm:chMax val="1"/>
          <dgm:bulletEnabled val="1"/>
        </dgm:presLayoutVars>
      </dgm:prSet>
      <dgm:spPr/>
      <dgm:t>
        <a:bodyPr/>
        <a:lstStyle/>
        <a:p>
          <a:endParaRPr lang="en-US"/>
        </a:p>
      </dgm:t>
    </dgm:pt>
    <dgm:pt modelId="{064F5A5B-20DA-4FF1-80A2-723EFC7A38D7}" type="pres">
      <dgm:prSet presAssocID="{1D66768D-665E-41C2-8BFC-C30B5B7BDE9A}" presName="descendantText" presStyleLbl="alignAcc1" presStyleIdx="1" presStyleCnt="3">
        <dgm:presLayoutVars>
          <dgm:bulletEnabled val="1"/>
        </dgm:presLayoutVars>
      </dgm:prSet>
      <dgm:spPr/>
      <dgm:t>
        <a:bodyPr/>
        <a:lstStyle/>
        <a:p>
          <a:endParaRPr lang="en-US"/>
        </a:p>
      </dgm:t>
    </dgm:pt>
    <dgm:pt modelId="{08534F62-6DC8-4E3E-9343-CDEF61D8A080}" type="pres">
      <dgm:prSet presAssocID="{61D1A083-5C8A-41D4-AB1D-8F0AEBCF35B9}" presName="sp" presStyleCnt="0"/>
      <dgm:spPr/>
    </dgm:pt>
    <dgm:pt modelId="{27BEFD60-DEE1-451E-9265-58461FC0EFCB}" type="pres">
      <dgm:prSet presAssocID="{627987B8-99B5-414D-8BEA-1DB4CFB1FC5F}" presName="composite" presStyleCnt="0"/>
      <dgm:spPr/>
    </dgm:pt>
    <dgm:pt modelId="{49AC6921-824D-4AA1-AA68-0F99A974FD9C}" type="pres">
      <dgm:prSet presAssocID="{627987B8-99B5-414D-8BEA-1DB4CFB1FC5F}" presName="parentText" presStyleLbl="alignNode1" presStyleIdx="2" presStyleCnt="3">
        <dgm:presLayoutVars>
          <dgm:chMax val="1"/>
          <dgm:bulletEnabled val="1"/>
        </dgm:presLayoutVars>
      </dgm:prSet>
      <dgm:spPr/>
      <dgm:t>
        <a:bodyPr/>
        <a:lstStyle/>
        <a:p>
          <a:endParaRPr lang="en-US"/>
        </a:p>
      </dgm:t>
    </dgm:pt>
    <dgm:pt modelId="{C00CD9BC-7E14-4520-8172-B3E8E28BB239}" type="pres">
      <dgm:prSet presAssocID="{627987B8-99B5-414D-8BEA-1DB4CFB1FC5F}" presName="descendantText" presStyleLbl="alignAcc1" presStyleIdx="2" presStyleCnt="3">
        <dgm:presLayoutVars>
          <dgm:bulletEnabled val="1"/>
        </dgm:presLayoutVars>
      </dgm:prSet>
      <dgm:spPr/>
      <dgm:t>
        <a:bodyPr/>
        <a:lstStyle/>
        <a:p>
          <a:endParaRPr lang="en-US"/>
        </a:p>
      </dgm:t>
    </dgm:pt>
  </dgm:ptLst>
  <dgm:cxnLst>
    <dgm:cxn modelId="{9847FBCB-7DBA-4E88-8EE5-B02B0964C294}" type="presOf" srcId="{758CC7E6-66D5-4352-A62C-7A314FD92F84}" destId="{C00CD9BC-7E14-4520-8172-B3E8E28BB239}" srcOrd="0" destOrd="0" presId="urn:microsoft.com/office/officeart/2005/8/layout/chevron2"/>
    <dgm:cxn modelId="{FFE34470-7841-436B-A9E0-6607304C5D1B}" srcId="{1D66768D-665E-41C2-8BFC-C30B5B7BDE9A}" destId="{45422381-033B-482F-8B29-EBC362717849}" srcOrd="0" destOrd="0" parTransId="{C1412B39-3690-4DEA-8267-3BB6D97F0B5B}" sibTransId="{E3E9B4B4-115D-4E82-A488-C6E0E7D2356E}"/>
    <dgm:cxn modelId="{CAE998AA-AF61-4675-B2BA-6D058323B285}" srcId="{4AC37FC9-ECFC-4BA5-9E41-304A1578D850}" destId="{627987B8-99B5-414D-8BEA-1DB4CFB1FC5F}" srcOrd="2" destOrd="0" parTransId="{550F11F5-DE02-4005-ACC6-FEA2B375AD43}" sibTransId="{A950FB75-91A8-4FC2-99A9-F77E4D226560}"/>
    <dgm:cxn modelId="{11D1149B-3A05-4801-B68D-EA034037B3E1}" type="presOf" srcId="{627987B8-99B5-414D-8BEA-1DB4CFB1FC5F}" destId="{49AC6921-824D-4AA1-AA68-0F99A974FD9C}" srcOrd="0" destOrd="0" presId="urn:microsoft.com/office/officeart/2005/8/layout/chevron2"/>
    <dgm:cxn modelId="{F6461D6B-F86D-42A6-8669-9A730BD18989}" type="presOf" srcId="{1D66768D-665E-41C2-8BFC-C30B5B7BDE9A}" destId="{63739A9D-9657-4BE1-9921-4E89E6575BA4}" srcOrd="0" destOrd="0" presId="urn:microsoft.com/office/officeart/2005/8/layout/chevron2"/>
    <dgm:cxn modelId="{88B45A0F-110F-43E8-8E60-811AFB35B9AA}" srcId="{627987B8-99B5-414D-8BEA-1DB4CFB1FC5F}" destId="{758CC7E6-66D5-4352-A62C-7A314FD92F84}" srcOrd="0" destOrd="0" parTransId="{810C8440-0A4F-4276-BC77-CBB17EBFF95C}" sibTransId="{BAA93924-5821-4224-A2C1-1EF388DCFF8C}"/>
    <dgm:cxn modelId="{48D61E97-A033-483E-B793-4FB088F70B59}" type="presOf" srcId="{45422381-033B-482F-8B29-EBC362717849}" destId="{064F5A5B-20DA-4FF1-80A2-723EFC7A38D7}" srcOrd="0" destOrd="0" presId="urn:microsoft.com/office/officeart/2005/8/layout/chevron2"/>
    <dgm:cxn modelId="{DAF5CB73-C522-4058-A795-FE298AC8AFA3}" type="presOf" srcId="{2B219AB3-105D-4218-B5ED-D3F11DCAF28A}" destId="{97CACD07-DCC3-4C55-917A-8C10D202FB43}" srcOrd="0" destOrd="0" presId="urn:microsoft.com/office/officeart/2005/8/layout/chevron2"/>
    <dgm:cxn modelId="{1554ACE7-8DEF-44B3-BFB0-D8EA94B8C259}" srcId="{4AC37FC9-ECFC-4BA5-9E41-304A1578D850}" destId="{C2D34641-376A-406A-8E5D-C94701BD79FA}" srcOrd="0" destOrd="0" parTransId="{34CDD60C-6029-4097-838F-C26B3153E040}" sibTransId="{AAF186BC-33C5-4CBE-BF6B-DE839804E922}"/>
    <dgm:cxn modelId="{95ACB539-CFA8-45D9-92D4-F5F2621A6E2A}" type="presOf" srcId="{C2D34641-376A-406A-8E5D-C94701BD79FA}" destId="{C19DF229-81FC-46E4-A531-FE2D04550292}" srcOrd="0" destOrd="0" presId="urn:microsoft.com/office/officeart/2005/8/layout/chevron2"/>
    <dgm:cxn modelId="{A313F57C-9AB9-4565-9331-650F379C4D63}" type="presOf" srcId="{4AC37FC9-ECFC-4BA5-9E41-304A1578D850}" destId="{13FC4C51-DFA6-4F60-86E0-C12DEE3A1925}" srcOrd="0" destOrd="0" presId="urn:microsoft.com/office/officeart/2005/8/layout/chevron2"/>
    <dgm:cxn modelId="{B8F43F81-D83C-4EF4-B695-4FAF22302323}" srcId="{4AC37FC9-ECFC-4BA5-9E41-304A1578D850}" destId="{1D66768D-665E-41C2-8BFC-C30B5B7BDE9A}" srcOrd="1" destOrd="0" parTransId="{449F1D4C-5D0E-4E84-8677-5552E43E9342}" sibTransId="{61D1A083-5C8A-41D4-AB1D-8F0AEBCF35B9}"/>
    <dgm:cxn modelId="{92B5A6C4-CA16-4B04-8FF5-BEFB19674DDC}" srcId="{C2D34641-376A-406A-8E5D-C94701BD79FA}" destId="{2B219AB3-105D-4218-B5ED-D3F11DCAF28A}" srcOrd="0" destOrd="0" parTransId="{F2BF0119-531C-4FA5-A7F9-60A3B171C090}" sibTransId="{966B3811-3051-4EFE-90D8-D5E23AA14A4B}"/>
    <dgm:cxn modelId="{0ADC809A-B7E4-4374-828F-D8D4AAF2C746}" type="presParOf" srcId="{13FC4C51-DFA6-4F60-86E0-C12DEE3A1925}" destId="{29950409-BBB8-4850-9105-22D5FAF4305A}" srcOrd="0" destOrd="0" presId="urn:microsoft.com/office/officeart/2005/8/layout/chevron2"/>
    <dgm:cxn modelId="{80920A78-49C6-41B0-BF1B-B9D860B8900E}" type="presParOf" srcId="{29950409-BBB8-4850-9105-22D5FAF4305A}" destId="{C19DF229-81FC-46E4-A531-FE2D04550292}" srcOrd="0" destOrd="0" presId="urn:microsoft.com/office/officeart/2005/8/layout/chevron2"/>
    <dgm:cxn modelId="{AADA60C3-6F0E-45C9-8E6A-527FD45EB3AB}" type="presParOf" srcId="{29950409-BBB8-4850-9105-22D5FAF4305A}" destId="{97CACD07-DCC3-4C55-917A-8C10D202FB43}" srcOrd="1" destOrd="0" presId="urn:microsoft.com/office/officeart/2005/8/layout/chevron2"/>
    <dgm:cxn modelId="{2C53F46D-4614-4DA0-AD05-97FA09FD4115}" type="presParOf" srcId="{13FC4C51-DFA6-4F60-86E0-C12DEE3A1925}" destId="{5E4BE341-289E-4577-BD3D-6966C6966128}" srcOrd="1" destOrd="0" presId="urn:microsoft.com/office/officeart/2005/8/layout/chevron2"/>
    <dgm:cxn modelId="{C70B6F4F-D5B1-4331-8268-970671A40C53}" type="presParOf" srcId="{13FC4C51-DFA6-4F60-86E0-C12DEE3A1925}" destId="{0DB6C1A3-922B-4A87-8A6B-637EF2BE52F9}" srcOrd="2" destOrd="0" presId="urn:microsoft.com/office/officeart/2005/8/layout/chevron2"/>
    <dgm:cxn modelId="{93F13233-A3FD-4DC1-8035-AC5C2A0F9442}" type="presParOf" srcId="{0DB6C1A3-922B-4A87-8A6B-637EF2BE52F9}" destId="{63739A9D-9657-4BE1-9921-4E89E6575BA4}" srcOrd="0" destOrd="0" presId="urn:microsoft.com/office/officeart/2005/8/layout/chevron2"/>
    <dgm:cxn modelId="{239E3DBE-C676-4CA5-9C06-42D0B9F7836C}" type="presParOf" srcId="{0DB6C1A3-922B-4A87-8A6B-637EF2BE52F9}" destId="{064F5A5B-20DA-4FF1-80A2-723EFC7A38D7}" srcOrd="1" destOrd="0" presId="urn:microsoft.com/office/officeart/2005/8/layout/chevron2"/>
    <dgm:cxn modelId="{3981F2D9-5F12-4A9B-80D6-D90501613B82}" type="presParOf" srcId="{13FC4C51-DFA6-4F60-86E0-C12DEE3A1925}" destId="{08534F62-6DC8-4E3E-9343-CDEF61D8A080}" srcOrd="3" destOrd="0" presId="urn:microsoft.com/office/officeart/2005/8/layout/chevron2"/>
    <dgm:cxn modelId="{75495943-36D0-4D48-9612-87C22235DA9F}" type="presParOf" srcId="{13FC4C51-DFA6-4F60-86E0-C12DEE3A1925}" destId="{27BEFD60-DEE1-451E-9265-58461FC0EFCB}" srcOrd="4" destOrd="0" presId="urn:microsoft.com/office/officeart/2005/8/layout/chevron2"/>
    <dgm:cxn modelId="{79F7F43C-50F2-4365-B23D-10DA36996163}" type="presParOf" srcId="{27BEFD60-DEE1-451E-9265-58461FC0EFCB}" destId="{49AC6921-824D-4AA1-AA68-0F99A974FD9C}" srcOrd="0" destOrd="0" presId="urn:microsoft.com/office/officeart/2005/8/layout/chevron2"/>
    <dgm:cxn modelId="{C9739B6C-A3F6-414E-9008-22E7ACD07FDE}" type="presParOf" srcId="{27BEFD60-DEE1-451E-9265-58461FC0EFCB}" destId="{C00CD9BC-7E14-4520-8172-B3E8E28BB23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798D329-97BC-46CE-845E-C573738034A7}"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9506A0A-F380-4874-B612-0500C400848E}">
      <dgm:prSet custT="1"/>
      <dgm:spPr/>
      <dgm:t>
        <a:bodyPr/>
        <a:lstStyle/>
        <a:p>
          <a:pPr rtl="0"/>
          <a:r>
            <a:rPr lang="en-US" sz="1800" dirty="0"/>
            <a:t>Detailed budget </a:t>
          </a:r>
          <a:r>
            <a:rPr lang="en-US" sz="1800" dirty="0" smtClean="0"/>
            <a:t>spreadsheet (Appendix C).</a:t>
          </a:r>
          <a:endParaRPr lang="en-US" sz="1800" dirty="0"/>
        </a:p>
      </dgm:t>
    </dgm:pt>
    <dgm:pt modelId="{4FFD30F1-05D9-4C4B-A8A0-7FC1B747C831}" type="parTrans" cxnId="{607499D9-AC1D-48F3-A761-75CF6203713C}">
      <dgm:prSet/>
      <dgm:spPr/>
      <dgm:t>
        <a:bodyPr/>
        <a:lstStyle/>
        <a:p>
          <a:endParaRPr lang="en-US"/>
        </a:p>
      </dgm:t>
    </dgm:pt>
    <dgm:pt modelId="{467E815C-00DC-4CA9-92E3-8FDE8C18A69D}" type="sibTrans" cxnId="{607499D9-AC1D-48F3-A761-75CF6203713C}">
      <dgm:prSet/>
      <dgm:spPr/>
      <dgm:t>
        <a:bodyPr/>
        <a:lstStyle/>
        <a:p>
          <a:endParaRPr lang="en-US"/>
        </a:p>
      </dgm:t>
    </dgm:pt>
    <dgm:pt modelId="{B17326CE-730D-4038-B2CB-757F4192E5D6}">
      <dgm:prSet custT="1"/>
      <dgm:spPr/>
      <dgm:t>
        <a:bodyPr/>
        <a:lstStyle/>
        <a:p>
          <a:pPr rtl="0"/>
          <a:r>
            <a:rPr lang="en-US" sz="1800" dirty="0"/>
            <a:t>Detailed budget narrative of expenditures and linkage to activities.</a:t>
          </a:r>
        </a:p>
      </dgm:t>
    </dgm:pt>
    <dgm:pt modelId="{17527713-2E31-415C-902C-E3A05CCFA069}" type="parTrans" cxnId="{F95155DE-E6A7-44B8-A122-AF50DF9019DE}">
      <dgm:prSet/>
      <dgm:spPr/>
      <dgm:t>
        <a:bodyPr/>
        <a:lstStyle/>
        <a:p>
          <a:endParaRPr lang="en-US"/>
        </a:p>
      </dgm:t>
    </dgm:pt>
    <dgm:pt modelId="{A23B9088-AF01-47F8-BFDB-0923B070AB37}" type="sibTrans" cxnId="{F95155DE-E6A7-44B8-A122-AF50DF9019DE}">
      <dgm:prSet/>
      <dgm:spPr/>
      <dgm:t>
        <a:bodyPr/>
        <a:lstStyle/>
        <a:p>
          <a:endParaRPr lang="en-US"/>
        </a:p>
      </dgm:t>
    </dgm:pt>
    <dgm:pt modelId="{7AEEE4CE-1323-4093-BF7B-036D4B5AF8BB}">
      <dgm:prSet/>
      <dgm:spPr/>
      <dgm:t>
        <a:bodyPr/>
        <a:lstStyle/>
        <a:p>
          <a:pPr rtl="0"/>
          <a:r>
            <a:rPr lang="en-US" dirty="0"/>
            <a:t>Evidence commitment of adequate resources for all participants that includes a variety of needs and transportation.</a:t>
          </a:r>
        </a:p>
      </dgm:t>
    </dgm:pt>
    <dgm:pt modelId="{D867BFF1-CFB3-4537-8BDB-3035A276095A}" type="parTrans" cxnId="{715EC80E-5F19-4A70-908B-A7168F7433DA}">
      <dgm:prSet/>
      <dgm:spPr/>
      <dgm:t>
        <a:bodyPr/>
        <a:lstStyle/>
        <a:p>
          <a:endParaRPr lang="en-US"/>
        </a:p>
      </dgm:t>
    </dgm:pt>
    <dgm:pt modelId="{3D080A3A-2003-4E19-96A2-495D79DA8815}" type="sibTrans" cxnId="{715EC80E-5F19-4A70-908B-A7168F7433DA}">
      <dgm:prSet/>
      <dgm:spPr/>
      <dgm:t>
        <a:bodyPr/>
        <a:lstStyle/>
        <a:p>
          <a:endParaRPr lang="en-US"/>
        </a:p>
      </dgm:t>
    </dgm:pt>
    <dgm:pt modelId="{48B1C5BE-63CE-425B-8923-1D89CED9BABB}">
      <dgm:prSet custT="1"/>
      <dgm:spPr/>
      <dgm:t>
        <a:bodyPr/>
        <a:lstStyle/>
        <a:p>
          <a:pPr rtl="0"/>
          <a:r>
            <a:rPr lang="en-US" sz="1800" dirty="0"/>
            <a:t>Detailed narrative explaining the anticipated revenues from other sources to be collected throughout the school year.</a:t>
          </a:r>
        </a:p>
      </dgm:t>
    </dgm:pt>
    <dgm:pt modelId="{AE8FE9A4-50FA-4998-8748-49325BC5A0EC}" type="parTrans" cxnId="{C3987CD8-D33F-4AFE-9B68-9228D35909D6}">
      <dgm:prSet/>
      <dgm:spPr/>
      <dgm:t>
        <a:bodyPr/>
        <a:lstStyle/>
        <a:p>
          <a:endParaRPr lang="en-US"/>
        </a:p>
      </dgm:t>
    </dgm:pt>
    <dgm:pt modelId="{FC87992E-4CAF-4525-B0A9-7E4ECF82466C}" type="sibTrans" cxnId="{C3987CD8-D33F-4AFE-9B68-9228D35909D6}">
      <dgm:prSet/>
      <dgm:spPr/>
      <dgm:t>
        <a:bodyPr/>
        <a:lstStyle/>
        <a:p>
          <a:endParaRPr lang="en-US"/>
        </a:p>
      </dgm:t>
    </dgm:pt>
    <dgm:pt modelId="{61448997-6A7F-4087-9808-52D952E4E874}">
      <dgm:prSet custT="1"/>
      <dgm:spPr/>
      <dgm:t>
        <a:bodyPr/>
        <a:lstStyle/>
        <a:p>
          <a:pPr rtl="0"/>
          <a:r>
            <a:rPr lang="en-US" sz="1800" dirty="0"/>
            <a:t>Identify federal, state, and local programs that will be combined or coordinated with the proposed program.</a:t>
          </a:r>
        </a:p>
      </dgm:t>
    </dgm:pt>
    <dgm:pt modelId="{E8BD29F1-CDAE-4857-8F61-693CC6955987}" type="parTrans" cxnId="{E30C7402-09B6-45FD-8062-45F060CF904E}">
      <dgm:prSet/>
      <dgm:spPr/>
      <dgm:t>
        <a:bodyPr/>
        <a:lstStyle/>
        <a:p>
          <a:endParaRPr lang="en-US"/>
        </a:p>
      </dgm:t>
    </dgm:pt>
    <dgm:pt modelId="{4F84DBC7-F062-4058-B542-8B3E66FBE2A6}" type="sibTrans" cxnId="{E30C7402-09B6-45FD-8062-45F060CF904E}">
      <dgm:prSet/>
      <dgm:spPr/>
      <dgm:t>
        <a:bodyPr/>
        <a:lstStyle/>
        <a:p>
          <a:endParaRPr lang="en-US"/>
        </a:p>
      </dgm:t>
    </dgm:pt>
    <dgm:pt modelId="{CF6AC4B4-6CE2-4DF0-84B7-C5A4ACBAD985}" type="pres">
      <dgm:prSet presAssocID="{4798D329-97BC-46CE-845E-C573738034A7}" presName="Name0" presStyleCnt="0">
        <dgm:presLayoutVars>
          <dgm:chMax val="7"/>
          <dgm:chPref val="7"/>
          <dgm:dir/>
        </dgm:presLayoutVars>
      </dgm:prSet>
      <dgm:spPr/>
      <dgm:t>
        <a:bodyPr/>
        <a:lstStyle/>
        <a:p>
          <a:endParaRPr lang="en-US"/>
        </a:p>
      </dgm:t>
    </dgm:pt>
    <dgm:pt modelId="{C9173608-8666-498F-A781-57285A39C7DD}" type="pres">
      <dgm:prSet presAssocID="{4798D329-97BC-46CE-845E-C573738034A7}" presName="Name1" presStyleCnt="0"/>
      <dgm:spPr/>
    </dgm:pt>
    <dgm:pt modelId="{B109BB89-6C6A-4A50-BE6F-15E957C803E5}" type="pres">
      <dgm:prSet presAssocID="{4798D329-97BC-46CE-845E-C573738034A7}" presName="cycle" presStyleCnt="0"/>
      <dgm:spPr/>
    </dgm:pt>
    <dgm:pt modelId="{5588B8C8-1AB9-4797-965D-71D8652BC65E}" type="pres">
      <dgm:prSet presAssocID="{4798D329-97BC-46CE-845E-C573738034A7}" presName="srcNode" presStyleLbl="node1" presStyleIdx="0" presStyleCnt="5"/>
      <dgm:spPr/>
    </dgm:pt>
    <dgm:pt modelId="{AF0B9260-402B-4DC1-A22F-CF4EBE1CBE64}" type="pres">
      <dgm:prSet presAssocID="{4798D329-97BC-46CE-845E-C573738034A7}" presName="conn" presStyleLbl="parChTrans1D2" presStyleIdx="0" presStyleCnt="1"/>
      <dgm:spPr/>
      <dgm:t>
        <a:bodyPr/>
        <a:lstStyle/>
        <a:p>
          <a:endParaRPr lang="en-US"/>
        </a:p>
      </dgm:t>
    </dgm:pt>
    <dgm:pt modelId="{C60FF586-4D09-4EA7-9FAA-1FB0417F6EE4}" type="pres">
      <dgm:prSet presAssocID="{4798D329-97BC-46CE-845E-C573738034A7}" presName="extraNode" presStyleLbl="node1" presStyleIdx="0" presStyleCnt="5"/>
      <dgm:spPr/>
    </dgm:pt>
    <dgm:pt modelId="{16C97FFF-483F-4389-88D0-4F16825E8CD7}" type="pres">
      <dgm:prSet presAssocID="{4798D329-97BC-46CE-845E-C573738034A7}" presName="dstNode" presStyleLbl="node1" presStyleIdx="0" presStyleCnt="5"/>
      <dgm:spPr/>
    </dgm:pt>
    <dgm:pt modelId="{1CE6824E-4F1F-4166-B2E6-CD712DB3F9AE}" type="pres">
      <dgm:prSet presAssocID="{B9506A0A-F380-4874-B612-0500C400848E}" presName="text_1" presStyleLbl="node1" presStyleIdx="0" presStyleCnt="5" custScaleY="124965">
        <dgm:presLayoutVars>
          <dgm:bulletEnabled val="1"/>
        </dgm:presLayoutVars>
      </dgm:prSet>
      <dgm:spPr/>
      <dgm:t>
        <a:bodyPr/>
        <a:lstStyle/>
        <a:p>
          <a:endParaRPr lang="en-US"/>
        </a:p>
      </dgm:t>
    </dgm:pt>
    <dgm:pt modelId="{B2E43E5C-7C98-4BCD-8AD6-1E0EA3E544BF}" type="pres">
      <dgm:prSet presAssocID="{B9506A0A-F380-4874-B612-0500C400848E}" presName="accent_1" presStyleCnt="0"/>
      <dgm:spPr/>
    </dgm:pt>
    <dgm:pt modelId="{5C865CF2-52AD-41DE-B125-6061D9C864A0}" type="pres">
      <dgm:prSet presAssocID="{B9506A0A-F380-4874-B612-0500C400848E}" presName="accentRepeatNode" presStyleLbl="solidFgAcc1" presStyleIdx="0" presStyleCnt="5"/>
      <dgm:spPr/>
    </dgm:pt>
    <dgm:pt modelId="{E157BEE8-EE08-4387-8FAA-65D0BA9C5CC0}" type="pres">
      <dgm:prSet presAssocID="{B17326CE-730D-4038-B2CB-757F4192E5D6}" presName="text_2" presStyleLbl="node1" presStyleIdx="1" presStyleCnt="5" custScaleY="131183">
        <dgm:presLayoutVars>
          <dgm:bulletEnabled val="1"/>
        </dgm:presLayoutVars>
      </dgm:prSet>
      <dgm:spPr/>
      <dgm:t>
        <a:bodyPr/>
        <a:lstStyle/>
        <a:p>
          <a:endParaRPr lang="en-US"/>
        </a:p>
      </dgm:t>
    </dgm:pt>
    <dgm:pt modelId="{F0CE9D02-224E-4FA7-B60E-3E523E3755AE}" type="pres">
      <dgm:prSet presAssocID="{B17326CE-730D-4038-B2CB-757F4192E5D6}" presName="accent_2" presStyleCnt="0"/>
      <dgm:spPr/>
    </dgm:pt>
    <dgm:pt modelId="{00A92FBB-5AAB-4813-8952-5B84CC0A5F40}" type="pres">
      <dgm:prSet presAssocID="{B17326CE-730D-4038-B2CB-757F4192E5D6}" presName="accentRepeatNode" presStyleLbl="solidFgAcc1" presStyleIdx="1" presStyleCnt="5"/>
      <dgm:spPr/>
    </dgm:pt>
    <dgm:pt modelId="{70BE55F3-92FE-4E41-ACEE-24AA55AC86EB}" type="pres">
      <dgm:prSet presAssocID="{7AEEE4CE-1323-4093-BF7B-036D4B5AF8BB}" presName="text_3" presStyleLbl="node1" presStyleIdx="2" presStyleCnt="5" custScaleY="131023">
        <dgm:presLayoutVars>
          <dgm:bulletEnabled val="1"/>
        </dgm:presLayoutVars>
      </dgm:prSet>
      <dgm:spPr/>
      <dgm:t>
        <a:bodyPr/>
        <a:lstStyle/>
        <a:p>
          <a:endParaRPr lang="en-US"/>
        </a:p>
      </dgm:t>
    </dgm:pt>
    <dgm:pt modelId="{83668E44-E384-4434-B14D-011A3025FDBC}" type="pres">
      <dgm:prSet presAssocID="{7AEEE4CE-1323-4093-BF7B-036D4B5AF8BB}" presName="accent_3" presStyleCnt="0"/>
      <dgm:spPr/>
    </dgm:pt>
    <dgm:pt modelId="{7AC116B8-7E10-4B4F-B40A-3E29B176C864}" type="pres">
      <dgm:prSet presAssocID="{7AEEE4CE-1323-4093-BF7B-036D4B5AF8BB}" presName="accentRepeatNode" presStyleLbl="solidFgAcc1" presStyleIdx="2" presStyleCnt="5"/>
      <dgm:spPr/>
    </dgm:pt>
    <dgm:pt modelId="{1E145E3B-F23D-4A45-B304-77F8BF15969C}" type="pres">
      <dgm:prSet presAssocID="{48B1C5BE-63CE-425B-8923-1D89CED9BABB}" presName="text_4" presStyleLbl="node1" presStyleIdx="3" presStyleCnt="5" custScaleY="130864">
        <dgm:presLayoutVars>
          <dgm:bulletEnabled val="1"/>
        </dgm:presLayoutVars>
      </dgm:prSet>
      <dgm:spPr/>
      <dgm:t>
        <a:bodyPr/>
        <a:lstStyle/>
        <a:p>
          <a:endParaRPr lang="en-US"/>
        </a:p>
      </dgm:t>
    </dgm:pt>
    <dgm:pt modelId="{C259AB99-D4AA-4B90-900D-16D361C64251}" type="pres">
      <dgm:prSet presAssocID="{48B1C5BE-63CE-425B-8923-1D89CED9BABB}" presName="accent_4" presStyleCnt="0"/>
      <dgm:spPr/>
    </dgm:pt>
    <dgm:pt modelId="{6CEA7A8A-8030-44B6-BF2F-1CC436AD54B5}" type="pres">
      <dgm:prSet presAssocID="{48B1C5BE-63CE-425B-8923-1D89CED9BABB}" presName="accentRepeatNode" presStyleLbl="solidFgAcc1" presStyleIdx="3" presStyleCnt="5"/>
      <dgm:spPr/>
    </dgm:pt>
    <dgm:pt modelId="{955E6641-3A82-4A26-8BB4-2AC68501855A}" type="pres">
      <dgm:prSet presAssocID="{61448997-6A7F-4087-9808-52D952E4E874}" presName="text_5" presStyleLbl="node1" presStyleIdx="4" presStyleCnt="5" custScaleY="130704">
        <dgm:presLayoutVars>
          <dgm:bulletEnabled val="1"/>
        </dgm:presLayoutVars>
      </dgm:prSet>
      <dgm:spPr/>
      <dgm:t>
        <a:bodyPr/>
        <a:lstStyle/>
        <a:p>
          <a:endParaRPr lang="en-US"/>
        </a:p>
      </dgm:t>
    </dgm:pt>
    <dgm:pt modelId="{BFE4BAF6-1527-4240-A4CF-7C80E5644CE7}" type="pres">
      <dgm:prSet presAssocID="{61448997-6A7F-4087-9808-52D952E4E874}" presName="accent_5" presStyleCnt="0"/>
      <dgm:spPr/>
    </dgm:pt>
    <dgm:pt modelId="{75E6B72F-6FE4-4361-86F5-826B25A4D4E8}" type="pres">
      <dgm:prSet presAssocID="{61448997-6A7F-4087-9808-52D952E4E874}" presName="accentRepeatNode" presStyleLbl="solidFgAcc1" presStyleIdx="4" presStyleCnt="5"/>
      <dgm:spPr/>
    </dgm:pt>
  </dgm:ptLst>
  <dgm:cxnLst>
    <dgm:cxn modelId="{438F2DE2-2418-459F-85A4-7F95DC4DE15B}" type="presOf" srcId="{467E815C-00DC-4CA9-92E3-8FDE8C18A69D}" destId="{AF0B9260-402B-4DC1-A22F-CF4EBE1CBE64}" srcOrd="0" destOrd="0" presId="urn:microsoft.com/office/officeart/2008/layout/VerticalCurvedList"/>
    <dgm:cxn modelId="{C049460A-E3E3-4CA8-BF8C-7B6FBC87D3E0}" type="presOf" srcId="{61448997-6A7F-4087-9808-52D952E4E874}" destId="{955E6641-3A82-4A26-8BB4-2AC68501855A}" srcOrd="0" destOrd="0" presId="urn:microsoft.com/office/officeart/2008/layout/VerticalCurvedList"/>
    <dgm:cxn modelId="{97171CB9-6613-449F-89AD-6068A87A0971}" type="presOf" srcId="{4798D329-97BC-46CE-845E-C573738034A7}" destId="{CF6AC4B4-6CE2-4DF0-84B7-C5A4ACBAD985}" srcOrd="0" destOrd="0" presId="urn:microsoft.com/office/officeart/2008/layout/VerticalCurvedList"/>
    <dgm:cxn modelId="{C3987CD8-D33F-4AFE-9B68-9228D35909D6}" srcId="{4798D329-97BC-46CE-845E-C573738034A7}" destId="{48B1C5BE-63CE-425B-8923-1D89CED9BABB}" srcOrd="3" destOrd="0" parTransId="{AE8FE9A4-50FA-4998-8748-49325BC5A0EC}" sibTransId="{FC87992E-4CAF-4525-B0A9-7E4ECF82466C}"/>
    <dgm:cxn modelId="{93B87B85-9D9A-43E5-B1E3-AA668A218AE2}" type="presOf" srcId="{48B1C5BE-63CE-425B-8923-1D89CED9BABB}" destId="{1E145E3B-F23D-4A45-B304-77F8BF15969C}" srcOrd="0" destOrd="0" presId="urn:microsoft.com/office/officeart/2008/layout/VerticalCurvedList"/>
    <dgm:cxn modelId="{CAE8F044-3DD7-4858-AC00-C84519C8709F}" type="presOf" srcId="{B9506A0A-F380-4874-B612-0500C400848E}" destId="{1CE6824E-4F1F-4166-B2E6-CD712DB3F9AE}" srcOrd="0" destOrd="0" presId="urn:microsoft.com/office/officeart/2008/layout/VerticalCurvedList"/>
    <dgm:cxn modelId="{F95155DE-E6A7-44B8-A122-AF50DF9019DE}" srcId="{4798D329-97BC-46CE-845E-C573738034A7}" destId="{B17326CE-730D-4038-B2CB-757F4192E5D6}" srcOrd="1" destOrd="0" parTransId="{17527713-2E31-415C-902C-E3A05CCFA069}" sibTransId="{A23B9088-AF01-47F8-BFDB-0923B070AB37}"/>
    <dgm:cxn modelId="{E30C7402-09B6-45FD-8062-45F060CF904E}" srcId="{4798D329-97BC-46CE-845E-C573738034A7}" destId="{61448997-6A7F-4087-9808-52D952E4E874}" srcOrd="4" destOrd="0" parTransId="{E8BD29F1-CDAE-4857-8F61-693CC6955987}" sibTransId="{4F84DBC7-F062-4058-B542-8B3E66FBE2A6}"/>
    <dgm:cxn modelId="{71F7913C-2524-4670-9684-FF7B4DC5D897}" type="presOf" srcId="{7AEEE4CE-1323-4093-BF7B-036D4B5AF8BB}" destId="{70BE55F3-92FE-4E41-ACEE-24AA55AC86EB}" srcOrd="0" destOrd="0" presId="urn:microsoft.com/office/officeart/2008/layout/VerticalCurvedList"/>
    <dgm:cxn modelId="{9141CA57-9E18-49C5-9864-C09DBFF8CDCE}" type="presOf" srcId="{B17326CE-730D-4038-B2CB-757F4192E5D6}" destId="{E157BEE8-EE08-4387-8FAA-65D0BA9C5CC0}" srcOrd="0" destOrd="0" presId="urn:microsoft.com/office/officeart/2008/layout/VerticalCurvedList"/>
    <dgm:cxn modelId="{715EC80E-5F19-4A70-908B-A7168F7433DA}" srcId="{4798D329-97BC-46CE-845E-C573738034A7}" destId="{7AEEE4CE-1323-4093-BF7B-036D4B5AF8BB}" srcOrd="2" destOrd="0" parTransId="{D867BFF1-CFB3-4537-8BDB-3035A276095A}" sibTransId="{3D080A3A-2003-4E19-96A2-495D79DA8815}"/>
    <dgm:cxn modelId="{607499D9-AC1D-48F3-A761-75CF6203713C}" srcId="{4798D329-97BC-46CE-845E-C573738034A7}" destId="{B9506A0A-F380-4874-B612-0500C400848E}" srcOrd="0" destOrd="0" parTransId="{4FFD30F1-05D9-4C4B-A8A0-7FC1B747C831}" sibTransId="{467E815C-00DC-4CA9-92E3-8FDE8C18A69D}"/>
    <dgm:cxn modelId="{43195EDF-2066-4686-99B3-51A7A4BD01CF}" type="presParOf" srcId="{CF6AC4B4-6CE2-4DF0-84B7-C5A4ACBAD985}" destId="{C9173608-8666-498F-A781-57285A39C7DD}" srcOrd="0" destOrd="0" presId="urn:microsoft.com/office/officeart/2008/layout/VerticalCurvedList"/>
    <dgm:cxn modelId="{D887CBB1-074A-4E79-AA30-E71FC10095CB}" type="presParOf" srcId="{C9173608-8666-498F-A781-57285A39C7DD}" destId="{B109BB89-6C6A-4A50-BE6F-15E957C803E5}" srcOrd="0" destOrd="0" presId="urn:microsoft.com/office/officeart/2008/layout/VerticalCurvedList"/>
    <dgm:cxn modelId="{0DA90D8C-4E63-45BD-9576-452BE123D8DB}" type="presParOf" srcId="{B109BB89-6C6A-4A50-BE6F-15E957C803E5}" destId="{5588B8C8-1AB9-4797-965D-71D8652BC65E}" srcOrd="0" destOrd="0" presId="urn:microsoft.com/office/officeart/2008/layout/VerticalCurvedList"/>
    <dgm:cxn modelId="{56E47486-F170-4BB7-9E4E-CDE8A724BE58}" type="presParOf" srcId="{B109BB89-6C6A-4A50-BE6F-15E957C803E5}" destId="{AF0B9260-402B-4DC1-A22F-CF4EBE1CBE64}" srcOrd="1" destOrd="0" presId="urn:microsoft.com/office/officeart/2008/layout/VerticalCurvedList"/>
    <dgm:cxn modelId="{54EC58FC-EC4B-44EB-905E-F3D21952CC50}" type="presParOf" srcId="{B109BB89-6C6A-4A50-BE6F-15E957C803E5}" destId="{C60FF586-4D09-4EA7-9FAA-1FB0417F6EE4}" srcOrd="2" destOrd="0" presId="urn:microsoft.com/office/officeart/2008/layout/VerticalCurvedList"/>
    <dgm:cxn modelId="{FF2E6D19-74A0-4170-9585-1BF0006DC662}" type="presParOf" srcId="{B109BB89-6C6A-4A50-BE6F-15E957C803E5}" destId="{16C97FFF-483F-4389-88D0-4F16825E8CD7}" srcOrd="3" destOrd="0" presId="urn:microsoft.com/office/officeart/2008/layout/VerticalCurvedList"/>
    <dgm:cxn modelId="{924860ED-9F76-43BB-9E6C-B1A10E98D3D9}" type="presParOf" srcId="{C9173608-8666-498F-A781-57285A39C7DD}" destId="{1CE6824E-4F1F-4166-B2E6-CD712DB3F9AE}" srcOrd="1" destOrd="0" presId="urn:microsoft.com/office/officeart/2008/layout/VerticalCurvedList"/>
    <dgm:cxn modelId="{7BBBC3B8-F7E3-4939-A76E-E58329BF7DA9}" type="presParOf" srcId="{C9173608-8666-498F-A781-57285A39C7DD}" destId="{B2E43E5C-7C98-4BCD-8AD6-1E0EA3E544BF}" srcOrd="2" destOrd="0" presId="urn:microsoft.com/office/officeart/2008/layout/VerticalCurvedList"/>
    <dgm:cxn modelId="{4A63E19F-E7D9-4016-B729-0489D417A58F}" type="presParOf" srcId="{B2E43E5C-7C98-4BCD-8AD6-1E0EA3E544BF}" destId="{5C865CF2-52AD-41DE-B125-6061D9C864A0}" srcOrd="0" destOrd="0" presId="urn:microsoft.com/office/officeart/2008/layout/VerticalCurvedList"/>
    <dgm:cxn modelId="{C15492FC-5985-4FB7-AEF7-11803F5122C1}" type="presParOf" srcId="{C9173608-8666-498F-A781-57285A39C7DD}" destId="{E157BEE8-EE08-4387-8FAA-65D0BA9C5CC0}" srcOrd="3" destOrd="0" presId="urn:microsoft.com/office/officeart/2008/layout/VerticalCurvedList"/>
    <dgm:cxn modelId="{94FC4CC1-E9F4-4B24-9256-D0E0AE33BB00}" type="presParOf" srcId="{C9173608-8666-498F-A781-57285A39C7DD}" destId="{F0CE9D02-224E-4FA7-B60E-3E523E3755AE}" srcOrd="4" destOrd="0" presId="urn:microsoft.com/office/officeart/2008/layout/VerticalCurvedList"/>
    <dgm:cxn modelId="{D8F994E1-B171-4E40-81F9-F8091BD84733}" type="presParOf" srcId="{F0CE9D02-224E-4FA7-B60E-3E523E3755AE}" destId="{00A92FBB-5AAB-4813-8952-5B84CC0A5F40}" srcOrd="0" destOrd="0" presId="urn:microsoft.com/office/officeart/2008/layout/VerticalCurvedList"/>
    <dgm:cxn modelId="{11FEE176-2746-41A6-B9F0-A8972B8FE196}" type="presParOf" srcId="{C9173608-8666-498F-A781-57285A39C7DD}" destId="{70BE55F3-92FE-4E41-ACEE-24AA55AC86EB}" srcOrd="5" destOrd="0" presId="urn:microsoft.com/office/officeart/2008/layout/VerticalCurvedList"/>
    <dgm:cxn modelId="{B16E7DAA-6C13-4646-8262-52B284AA402D}" type="presParOf" srcId="{C9173608-8666-498F-A781-57285A39C7DD}" destId="{83668E44-E384-4434-B14D-011A3025FDBC}" srcOrd="6" destOrd="0" presId="urn:microsoft.com/office/officeart/2008/layout/VerticalCurvedList"/>
    <dgm:cxn modelId="{32D44DAF-9B8E-4D2D-930A-2022EF24D3EF}" type="presParOf" srcId="{83668E44-E384-4434-B14D-011A3025FDBC}" destId="{7AC116B8-7E10-4B4F-B40A-3E29B176C864}" srcOrd="0" destOrd="0" presId="urn:microsoft.com/office/officeart/2008/layout/VerticalCurvedList"/>
    <dgm:cxn modelId="{04F4710E-7CEE-4057-A032-9B0E01360B9D}" type="presParOf" srcId="{C9173608-8666-498F-A781-57285A39C7DD}" destId="{1E145E3B-F23D-4A45-B304-77F8BF15969C}" srcOrd="7" destOrd="0" presId="urn:microsoft.com/office/officeart/2008/layout/VerticalCurvedList"/>
    <dgm:cxn modelId="{2B922220-9521-40C9-8C47-C9973CC3F031}" type="presParOf" srcId="{C9173608-8666-498F-A781-57285A39C7DD}" destId="{C259AB99-D4AA-4B90-900D-16D361C64251}" srcOrd="8" destOrd="0" presId="urn:microsoft.com/office/officeart/2008/layout/VerticalCurvedList"/>
    <dgm:cxn modelId="{562D2798-50BB-4FBE-8945-C6335689822C}" type="presParOf" srcId="{C259AB99-D4AA-4B90-900D-16D361C64251}" destId="{6CEA7A8A-8030-44B6-BF2F-1CC436AD54B5}" srcOrd="0" destOrd="0" presId="urn:microsoft.com/office/officeart/2008/layout/VerticalCurvedList"/>
    <dgm:cxn modelId="{73570BBC-4A7F-488D-9B0C-FFC9C86C371D}" type="presParOf" srcId="{C9173608-8666-498F-A781-57285A39C7DD}" destId="{955E6641-3A82-4A26-8BB4-2AC68501855A}" srcOrd="9" destOrd="0" presId="urn:microsoft.com/office/officeart/2008/layout/VerticalCurvedList"/>
    <dgm:cxn modelId="{D75F998C-DEF3-4B26-81AB-854FC831D821}" type="presParOf" srcId="{C9173608-8666-498F-A781-57285A39C7DD}" destId="{BFE4BAF6-1527-4240-A4CF-7C80E5644CE7}" srcOrd="10" destOrd="0" presId="urn:microsoft.com/office/officeart/2008/layout/VerticalCurvedList"/>
    <dgm:cxn modelId="{B0F72670-5A58-4867-892C-50AFC61292D4}" type="presParOf" srcId="{BFE4BAF6-1527-4240-A4CF-7C80E5644CE7}" destId="{75E6B72F-6FE4-4361-86F5-826B25A4D4E8}"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8009067-D699-4ED5-B96A-06F93D22751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5DC6B64D-9D23-4F0D-9690-E3A56BF3A827}">
      <dgm:prSet custT="1"/>
      <dgm:spPr/>
      <dgm:t>
        <a:bodyPr/>
        <a:lstStyle/>
        <a:p>
          <a:pPr rtl="0"/>
          <a:r>
            <a:rPr lang="en-US" sz="1800" dirty="0"/>
            <a:t>Letter of support from the principal(s).</a:t>
          </a:r>
        </a:p>
      </dgm:t>
    </dgm:pt>
    <dgm:pt modelId="{BCCE72BD-99D1-4F15-B619-0C75AEF97482}" type="parTrans" cxnId="{35D0B550-2EA8-44C1-993A-BA9D6BC629E2}">
      <dgm:prSet/>
      <dgm:spPr/>
      <dgm:t>
        <a:bodyPr/>
        <a:lstStyle/>
        <a:p>
          <a:endParaRPr lang="en-US"/>
        </a:p>
      </dgm:t>
    </dgm:pt>
    <dgm:pt modelId="{94F39BF0-5EE6-47C6-B0ED-96AE7A485661}" type="sibTrans" cxnId="{35D0B550-2EA8-44C1-993A-BA9D6BC629E2}">
      <dgm:prSet/>
      <dgm:spPr/>
      <dgm:t>
        <a:bodyPr/>
        <a:lstStyle/>
        <a:p>
          <a:endParaRPr lang="en-US"/>
        </a:p>
      </dgm:t>
    </dgm:pt>
    <dgm:pt modelId="{C0ECBFE6-20FA-461A-9973-B8B98B8323F9}">
      <dgm:prSet custT="1"/>
      <dgm:spPr/>
      <dgm:t>
        <a:bodyPr/>
        <a:lstStyle/>
        <a:p>
          <a:pPr rtl="0"/>
          <a:r>
            <a:rPr lang="en-US" sz="1800" dirty="0"/>
            <a:t>Establish partnerships with appropriate agencies and organizations providing services to the target population.</a:t>
          </a:r>
        </a:p>
      </dgm:t>
    </dgm:pt>
    <dgm:pt modelId="{D9D65789-15A5-4BC6-BA35-9B5F5F654F17}" type="parTrans" cxnId="{069437E7-0A39-479C-8F0E-FD7CE03D78C7}">
      <dgm:prSet/>
      <dgm:spPr/>
      <dgm:t>
        <a:bodyPr/>
        <a:lstStyle/>
        <a:p>
          <a:endParaRPr lang="en-US"/>
        </a:p>
      </dgm:t>
    </dgm:pt>
    <dgm:pt modelId="{CD26BB3B-8F5E-495A-AD72-E4A042AACB12}" type="sibTrans" cxnId="{069437E7-0A39-479C-8F0E-FD7CE03D78C7}">
      <dgm:prSet/>
      <dgm:spPr/>
      <dgm:t>
        <a:bodyPr/>
        <a:lstStyle/>
        <a:p>
          <a:endParaRPr lang="en-US"/>
        </a:p>
      </dgm:t>
    </dgm:pt>
    <dgm:pt modelId="{F096EC13-9ADA-4359-AA3E-D8D5A8B9258D}">
      <dgm:prSet custT="1"/>
      <dgm:spPr/>
      <dgm:t>
        <a:bodyPr/>
        <a:lstStyle/>
        <a:p>
          <a:pPr rtl="0"/>
          <a:r>
            <a:rPr lang="en-US" sz="1800" dirty="0"/>
            <a:t>List established partner and indicate the role and capacity of each partnering organization.</a:t>
          </a:r>
        </a:p>
      </dgm:t>
    </dgm:pt>
    <dgm:pt modelId="{126ED1F1-749A-4A2D-8391-A271D4523076}" type="parTrans" cxnId="{E55F2447-CFAB-4DCD-A1EA-047171DE2847}">
      <dgm:prSet/>
      <dgm:spPr/>
      <dgm:t>
        <a:bodyPr/>
        <a:lstStyle/>
        <a:p>
          <a:endParaRPr lang="en-US"/>
        </a:p>
      </dgm:t>
    </dgm:pt>
    <dgm:pt modelId="{95B8E2A0-54EE-4DAA-878B-016D98A724C5}" type="sibTrans" cxnId="{E55F2447-CFAB-4DCD-A1EA-047171DE2847}">
      <dgm:prSet/>
      <dgm:spPr/>
      <dgm:t>
        <a:bodyPr/>
        <a:lstStyle/>
        <a:p>
          <a:endParaRPr lang="en-US"/>
        </a:p>
      </dgm:t>
    </dgm:pt>
    <dgm:pt modelId="{1770F049-8AFE-437F-88C8-27229D5A905B}">
      <dgm:prSet custT="1"/>
      <dgm:spPr/>
      <dgm:t>
        <a:bodyPr/>
        <a:lstStyle/>
        <a:p>
          <a:pPr rtl="0"/>
          <a:r>
            <a:rPr lang="en-US" sz="1800" dirty="0"/>
            <a:t>Include a signed MOU for each partner.</a:t>
          </a:r>
        </a:p>
      </dgm:t>
    </dgm:pt>
    <dgm:pt modelId="{23F90CEF-F16A-436D-B04E-4FA9CB71702D}" type="parTrans" cxnId="{33FB94CE-A53F-44B1-8406-537A24024805}">
      <dgm:prSet/>
      <dgm:spPr/>
      <dgm:t>
        <a:bodyPr/>
        <a:lstStyle/>
        <a:p>
          <a:endParaRPr lang="en-US"/>
        </a:p>
      </dgm:t>
    </dgm:pt>
    <dgm:pt modelId="{C8C7E274-9E74-497D-87C0-B97DD2EADB33}" type="sibTrans" cxnId="{33FB94CE-A53F-44B1-8406-537A24024805}">
      <dgm:prSet/>
      <dgm:spPr/>
      <dgm:t>
        <a:bodyPr/>
        <a:lstStyle/>
        <a:p>
          <a:endParaRPr lang="en-US"/>
        </a:p>
      </dgm:t>
    </dgm:pt>
    <dgm:pt modelId="{FBE766C6-2BF7-4DA0-A25F-174FDA0D5F2D}" type="pres">
      <dgm:prSet presAssocID="{28009067-D699-4ED5-B96A-06F93D227516}" presName="Name0" presStyleCnt="0">
        <dgm:presLayoutVars>
          <dgm:chMax val="7"/>
          <dgm:chPref val="7"/>
          <dgm:dir/>
        </dgm:presLayoutVars>
      </dgm:prSet>
      <dgm:spPr/>
      <dgm:t>
        <a:bodyPr/>
        <a:lstStyle/>
        <a:p>
          <a:endParaRPr lang="en-US"/>
        </a:p>
      </dgm:t>
    </dgm:pt>
    <dgm:pt modelId="{BF73CA1D-257E-457E-BC25-8D1CCC05E51A}" type="pres">
      <dgm:prSet presAssocID="{28009067-D699-4ED5-B96A-06F93D227516}" presName="Name1" presStyleCnt="0"/>
      <dgm:spPr/>
    </dgm:pt>
    <dgm:pt modelId="{62F65F7C-D089-4FCB-8714-C38BA8283956}" type="pres">
      <dgm:prSet presAssocID="{28009067-D699-4ED5-B96A-06F93D227516}" presName="cycle" presStyleCnt="0"/>
      <dgm:spPr/>
    </dgm:pt>
    <dgm:pt modelId="{3E7235D6-584B-43A8-972D-D214245D86F9}" type="pres">
      <dgm:prSet presAssocID="{28009067-D699-4ED5-B96A-06F93D227516}" presName="srcNode" presStyleLbl="node1" presStyleIdx="0" presStyleCnt="4"/>
      <dgm:spPr/>
    </dgm:pt>
    <dgm:pt modelId="{44964D9D-2E60-4103-9E31-02C2392AEE34}" type="pres">
      <dgm:prSet presAssocID="{28009067-D699-4ED5-B96A-06F93D227516}" presName="conn" presStyleLbl="parChTrans1D2" presStyleIdx="0" presStyleCnt="1"/>
      <dgm:spPr/>
      <dgm:t>
        <a:bodyPr/>
        <a:lstStyle/>
        <a:p>
          <a:endParaRPr lang="en-US"/>
        </a:p>
      </dgm:t>
    </dgm:pt>
    <dgm:pt modelId="{0C98AF4D-429E-493B-9CB4-693B39E95BFF}" type="pres">
      <dgm:prSet presAssocID="{28009067-D699-4ED5-B96A-06F93D227516}" presName="extraNode" presStyleLbl="node1" presStyleIdx="0" presStyleCnt="4"/>
      <dgm:spPr/>
    </dgm:pt>
    <dgm:pt modelId="{63B4F684-313D-4D0F-B627-9B8534205144}" type="pres">
      <dgm:prSet presAssocID="{28009067-D699-4ED5-B96A-06F93D227516}" presName="dstNode" presStyleLbl="node1" presStyleIdx="0" presStyleCnt="4"/>
      <dgm:spPr/>
    </dgm:pt>
    <dgm:pt modelId="{3B09AF38-5AA3-4C7E-B294-59EB7475791B}" type="pres">
      <dgm:prSet presAssocID="{5DC6B64D-9D23-4F0D-9690-E3A56BF3A827}" presName="text_1" presStyleLbl="node1" presStyleIdx="0" presStyleCnt="4" custScaleY="131239">
        <dgm:presLayoutVars>
          <dgm:bulletEnabled val="1"/>
        </dgm:presLayoutVars>
      </dgm:prSet>
      <dgm:spPr/>
      <dgm:t>
        <a:bodyPr/>
        <a:lstStyle/>
        <a:p>
          <a:endParaRPr lang="en-US"/>
        </a:p>
      </dgm:t>
    </dgm:pt>
    <dgm:pt modelId="{F919334C-D977-4813-BE4C-6F9E3ABD16B5}" type="pres">
      <dgm:prSet presAssocID="{5DC6B64D-9D23-4F0D-9690-E3A56BF3A827}" presName="accent_1" presStyleCnt="0"/>
      <dgm:spPr/>
    </dgm:pt>
    <dgm:pt modelId="{BEF19BCC-1312-4852-AB8D-3EAF34E389DA}" type="pres">
      <dgm:prSet presAssocID="{5DC6B64D-9D23-4F0D-9690-E3A56BF3A827}" presName="accentRepeatNode" presStyleLbl="solidFgAcc1" presStyleIdx="0" presStyleCnt="4"/>
      <dgm:spPr/>
    </dgm:pt>
    <dgm:pt modelId="{828B546D-7894-4DFF-9C04-0F794101643E}" type="pres">
      <dgm:prSet presAssocID="{C0ECBFE6-20FA-461A-9973-B8B98B8323F9}" presName="text_2" presStyleLbl="node1" presStyleIdx="1" presStyleCnt="4" custScaleY="128523">
        <dgm:presLayoutVars>
          <dgm:bulletEnabled val="1"/>
        </dgm:presLayoutVars>
      </dgm:prSet>
      <dgm:spPr/>
      <dgm:t>
        <a:bodyPr/>
        <a:lstStyle/>
        <a:p>
          <a:endParaRPr lang="en-US"/>
        </a:p>
      </dgm:t>
    </dgm:pt>
    <dgm:pt modelId="{8F98B573-F713-4883-9A09-253215596070}" type="pres">
      <dgm:prSet presAssocID="{C0ECBFE6-20FA-461A-9973-B8B98B8323F9}" presName="accent_2" presStyleCnt="0"/>
      <dgm:spPr/>
    </dgm:pt>
    <dgm:pt modelId="{6F9410C1-2D48-4A00-9827-373ABA73E114}" type="pres">
      <dgm:prSet presAssocID="{C0ECBFE6-20FA-461A-9973-B8B98B8323F9}" presName="accentRepeatNode" presStyleLbl="solidFgAcc1" presStyleIdx="1" presStyleCnt="4"/>
      <dgm:spPr/>
    </dgm:pt>
    <dgm:pt modelId="{42AA7B92-BDCE-499B-A36C-A0D2DE38B73A}" type="pres">
      <dgm:prSet presAssocID="{F096EC13-9ADA-4359-AA3E-D8D5A8B9258D}" presName="text_3" presStyleLbl="node1" presStyleIdx="2" presStyleCnt="4" custScaleY="120934">
        <dgm:presLayoutVars>
          <dgm:bulletEnabled val="1"/>
        </dgm:presLayoutVars>
      </dgm:prSet>
      <dgm:spPr/>
      <dgm:t>
        <a:bodyPr/>
        <a:lstStyle/>
        <a:p>
          <a:endParaRPr lang="en-US"/>
        </a:p>
      </dgm:t>
    </dgm:pt>
    <dgm:pt modelId="{C976B044-D484-4188-B4DD-8FB0AA385F19}" type="pres">
      <dgm:prSet presAssocID="{F096EC13-9ADA-4359-AA3E-D8D5A8B9258D}" presName="accent_3" presStyleCnt="0"/>
      <dgm:spPr/>
    </dgm:pt>
    <dgm:pt modelId="{4A6F1DA5-B1E1-4132-9237-D95073CA1F7C}" type="pres">
      <dgm:prSet presAssocID="{F096EC13-9ADA-4359-AA3E-D8D5A8B9258D}" presName="accentRepeatNode" presStyleLbl="solidFgAcc1" presStyleIdx="2" presStyleCnt="4"/>
      <dgm:spPr/>
    </dgm:pt>
    <dgm:pt modelId="{A2142CC2-B7FA-4647-9460-1D48936CE4BA}" type="pres">
      <dgm:prSet presAssocID="{1770F049-8AFE-437F-88C8-27229D5A905B}" presName="text_4" presStyleLbl="node1" presStyleIdx="3" presStyleCnt="4" custScaleY="127967">
        <dgm:presLayoutVars>
          <dgm:bulletEnabled val="1"/>
        </dgm:presLayoutVars>
      </dgm:prSet>
      <dgm:spPr/>
      <dgm:t>
        <a:bodyPr/>
        <a:lstStyle/>
        <a:p>
          <a:endParaRPr lang="en-US"/>
        </a:p>
      </dgm:t>
    </dgm:pt>
    <dgm:pt modelId="{D7782A81-1AF3-40B7-A180-B3E29080B1D9}" type="pres">
      <dgm:prSet presAssocID="{1770F049-8AFE-437F-88C8-27229D5A905B}" presName="accent_4" presStyleCnt="0"/>
      <dgm:spPr/>
    </dgm:pt>
    <dgm:pt modelId="{A7B3B201-33AD-41D8-9CCE-114186248994}" type="pres">
      <dgm:prSet presAssocID="{1770F049-8AFE-437F-88C8-27229D5A905B}" presName="accentRepeatNode" presStyleLbl="solidFgAcc1" presStyleIdx="3" presStyleCnt="4"/>
      <dgm:spPr/>
    </dgm:pt>
  </dgm:ptLst>
  <dgm:cxnLst>
    <dgm:cxn modelId="{E55F2447-CFAB-4DCD-A1EA-047171DE2847}" srcId="{28009067-D699-4ED5-B96A-06F93D227516}" destId="{F096EC13-9ADA-4359-AA3E-D8D5A8B9258D}" srcOrd="2" destOrd="0" parTransId="{126ED1F1-749A-4A2D-8391-A271D4523076}" sibTransId="{95B8E2A0-54EE-4DAA-878B-016D98A724C5}"/>
    <dgm:cxn modelId="{D5863F3C-4ECC-4932-8C9B-20834E138568}" type="presOf" srcId="{94F39BF0-5EE6-47C6-B0ED-96AE7A485661}" destId="{44964D9D-2E60-4103-9E31-02C2392AEE34}" srcOrd="0" destOrd="0" presId="urn:microsoft.com/office/officeart/2008/layout/VerticalCurvedList"/>
    <dgm:cxn modelId="{7C3DF708-E3FF-4714-AD90-90D4015F542A}" type="presOf" srcId="{28009067-D699-4ED5-B96A-06F93D227516}" destId="{FBE766C6-2BF7-4DA0-A25F-174FDA0D5F2D}" srcOrd="0" destOrd="0" presId="urn:microsoft.com/office/officeart/2008/layout/VerticalCurvedList"/>
    <dgm:cxn modelId="{069437E7-0A39-479C-8F0E-FD7CE03D78C7}" srcId="{28009067-D699-4ED5-B96A-06F93D227516}" destId="{C0ECBFE6-20FA-461A-9973-B8B98B8323F9}" srcOrd="1" destOrd="0" parTransId="{D9D65789-15A5-4BC6-BA35-9B5F5F654F17}" sibTransId="{CD26BB3B-8F5E-495A-AD72-E4A042AACB12}"/>
    <dgm:cxn modelId="{9BDCC27D-0662-489F-AD6B-89FE3963C1B2}" type="presOf" srcId="{C0ECBFE6-20FA-461A-9973-B8B98B8323F9}" destId="{828B546D-7894-4DFF-9C04-0F794101643E}" srcOrd="0" destOrd="0" presId="urn:microsoft.com/office/officeart/2008/layout/VerticalCurvedList"/>
    <dgm:cxn modelId="{39B48D04-98FA-4781-BA2C-0A196781298E}" type="presOf" srcId="{5DC6B64D-9D23-4F0D-9690-E3A56BF3A827}" destId="{3B09AF38-5AA3-4C7E-B294-59EB7475791B}" srcOrd="0" destOrd="0" presId="urn:microsoft.com/office/officeart/2008/layout/VerticalCurvedList"/>
    <dgm:cxn modelId="{33FB94CE-A53F-44B1-8406-537A24024805}" srcId="{28009067-D699-4ED5-B96A-06F93D227516}" destId="{1770F049-8AFE-437F-88C8-27229D5A905B}" srcOrd="3" destOrd="0" parTransId="{23F90CEF-F16A-436D-B04E-4FA9CB71702D}" sibTransId="{C8C7E274-9E74-497D-87C0-B97DD2EADB33}"/>
    <dgm:cxn modelId="{C24192F1-D1BE-45F2-83F8-D4973DFDA846}" type="presOf" srcId="{F096EC13-9ADA-4359-AA3E-D8D5A8B9258D}" destId="{42AA7B92-BDCE-499B-A36C-A0D2DE38B73A}" srcOrd="0" destOrd="0" presId="urn:microsoft.com/office/officeart/2008/layout/VerticalCurvedList"/>
    <dgm:cxn modelId="{35D0B550-2EA8-44C1-993A-BA9D6BC629E2}" srcId="{28009067-D699-4ED5-B96A-06F93D227516}" destId="{5DC6B64D-9D23-4F0D-9690-E3A56BF3A827}" srcOrd="0" destOrd="0" parTransId="{BCCE72BD-99D1-4F15-B619-0C75AEF97482}" sibTransId="{94F39BF0-5EE6-47C6-B0ED-96AE7A485661}"/>
    <dgm:cxn modelId="{9DC4BD1E-A4D2-4790-BF7F-3B493FCBFEDD}" type="presOf" srcId="{1770F049-8AFE-437F-88C8-27229D5A905B}" destId="{A2142CC2-B7FA-4647-9460-1D48936CE4BA}" srcOrd="0" destOrd="0" presId="urn:microsoft.com/office/officeart/2008/layout/VerticalCurvedList"/>
    <dgm:cxn modelId="{779C36C2-031E-4C9E-8A30-D46C0BCE5E8E}" type="presParOf" srcId="{FBE766C6-2BF7-4DA0-A25F-174FDA0D5F2D}" destId="{BF73CA1D-257E-457E-BC25-8D1CCC05E51A}" srcOrd="0" destOrd="0" presId="urn:microsoft.com/office/officeart/2008/layout/VerticalCurvedList"/>
    <dgm:cxn modelId="{C562D170-D46D-48A5-91E3-2BB9807DB272}" type="presParOf" srcId="{BF73CA1D-257E-457E-BC25-8D1CCC05E51A}" destId="{62F65F7C-D089-4FCB-8714-C38BA8283956}" srcOrd="0" destOrd="0" presId="urn:microsoft.com/office/officeart/2008/layout/VerticalCurvedList"/>
    <dgm:cxn modelId="{BD28A5DF-891B-4A51-8CC1-6F6784C9A734}" type="presParOf" srcId="{62F65F7C-D089-4FCB-8714-C38BA8283956}" destId="{3E7235D6-584B-43A8-972D-D214245D86F9}" srcOrd="0" destOrd="0" presId="urn:microsoft.com/office/officeart/2008/layout/VerticalCurvedList"/>
    <dgm:cxn modelId="{30662ECA-4EC3-4A05-AC15-18508CEFE6E4}" type="presParOf" srcId="{62F65F7C-D089-4FCB-8714-C38BA8283956}" destId="{44964D9D-2E60-4103-9E31-02C2392AEE34}" srcOrd="1" destOrd="0" presId="urn:microsoft.com/office/officeart/2008/layout/VerticalCurvedList"/>
    <dgm:cxn modelId="{79252B85-6AF9-4A33-9BF5-539F9D27FC26}" type="presParOf" srcId="{62F65F7C-D089-4FCB-8714-C38BA8283956}" destId="{0C98AF4D-429E-493B-9CB4-693B39E95BFF}" srcOrd="2" destOrd="0" presId="urn:microsoft.com/office/officeart/2008/layout/VerticalCurvedList"/>
    <dgm:cxn modelId="{14F15B8A-E341-47DD-8FD2-667214C35231}" type="presParOf" srcId="{62F65F7C-D089-4FCB-8714-C38BA8283956}" destId="{63B4F684-313D-4D0F-B627-9B8534205144}" srcOrd="3" destOrd="0" presId="urn:microsoft.com/office/officeart/2008/layout/VerticalCurvedList"/>
    <dgm:cxn modelId="{F385BFFC-BD2A-401C-9F87-C73728F3EE4E}" type="presParOf" srcId="{BF73CA1D-257E-457E-BC25-8D1CCC05E51A}" destId="{3B09AF38-5AA3-4C7E-B294-59EB7475791B}" srcOrd="1" destOrd="0" presId="urn:microsoft.com/office/officeart/2008/layout/VerticalCurvedList"/>
    <dgm:cxn modelId="{8FB38538-E5D4-444D-9E3E-5ABA74EFAB4B}" type="presParOf" srcId="{BF73CA1D-257E-457E-BC25-8D1CCC05E51A}" destId="{F919334C-D977-4813-BE4C-6F9E3ABD16B5}" srcOrd="2" destOrd="0" presId="urn:microsoft.com/office/officeart/2008/layout/VerticalCurvedList"/>
    <dgm:cxn modelId="{E7026CFA-957C-4FC5-8BDE-B0662E15F357}" type="presParOf" srcId="{F919334C-D977-4813-BE4C-6F9E3ABD16B5}" destId="{BEF19BCC-1312-4852-AB8D-3EAF34E389DA}" srcOrd="0" destOrd="0" presId="urn:microsoft.com/office/officeart/2008/layout/VerticalCurvedList"/>
    <dgm:cxn modelId="{FF985D1D-50DB-46FE-B0EB-1F89D6F57A1D}" type="presParOf" srcId="{BF73CA1D-257E-457E-BC25-8D1CCC05E51A}" destId="{828B546D-7894-4DFF-9C04-0F794101643E}" srcOrd="3" destOrd="0" presId="urn:microsoft.com/office/officeart/2008/layout/VerticalCurvedList"/>
    <dgm:cxn modelId="{92B3D82B-0E62-4809-B65B-E8E41649B8BD}" type="presParOf" srcId="{BF73CA1D-257E-457E-BC25-8D1CCC05E51A}" destId="{8F98B573-F713-4883-9A09-253215596070}" srcOrd="4" destOrd="0" presId="urn:microsoft.com/office/officeart/2008/layout/VerticalCurvedList"/>
    <dgm:cxn modelId="{5DE38843-3B46-44D8-9B4A-0906155C4B1F}" type="presParOf" srcId="{8F98B573-F713-4883-9A09-253215596070}" destId="{6F9410C1-2D48-4A00-9827-373ABA73E114}" srcOrd="0" destOrd="0" presId="urn:microsoft.com/office/officeart/2008/layout/VerticalCurvedList"/>
    <dgm:cxn modelId="{524B2622-9366-42F5-9D02-AC7AD8E8A808}" type="presParOf" srcId="{BF73CA1D-257E-457E-BC25-8D1CCC05E51A}" destId="{42AA7B92-BDCE-499B-A36C-A0D2DE38B73A}" srcOrd="5" destOrd="0" presId="urn:microsoft.com/office/officeart/2008/layout/VerticalCurvedList"/>
    <dgm:cxn modelId="{3BAE7D29-E1C0-448F-8072-E49C86DB4F8E}" type="presParOf" srcId="{BF73CA1D-257E-457E-BC25-8D1CCC05E51A}" destId="{C976B044-D484-4188-B4DD-8FB0AA385F19}" srcOrd="6" destOrd="0" presId="urn:microsoft.com/office/officeart/2008/layout/VerticalCurvedList"/>
    <dgm:cxn modelId="{C24306A2-1533-4D29-8C0D-98360E528CE2}" type="presParOf" srcId="{C976B044-D484-4188-B4DD-8FB0AA385F19}" destId="{4A6F1DA5-B1E1-4132-9237-D95073CA1F7C}" srcOrd="0" destOrd="0" presId="urn:microsoft.com/office/officeart/2008/layout/VerticalCurvedList"/>
    <dgm:cxn modelId="{F27AE0B8-2DE4-489C-80E9-3DE8549FC208}" type="presParOf" srcId="{BF73CA1D-257E-457E-BC25-8D1CCC05E51A}" destId="{A2142CC2-B7FA-4647-9460-1D48936CE4BA}" srcOrd="7" destOrd="0" presId="urn:microsoft.com/office/officeart/2008/layout/VerticalCurvedList"/>
    <dgm:cxn modelId="{A967F091-4B5D-462F-A669-4709768FA487}" type="presParOf" srcId="{BF73CA1D-257E-457E-BC25-8D1CCC05E51A}" destId="{D7782A81-1AF3-40B7-A180-B3E29080B1D9}" srcOrd="8" destOrd="0" presId="urn:microsoft.com/office/officeart/2008/layout/VerticalCurvedList"/>
    <dgm:cxn modelId="{D35A8709-C37D-46E2-B24A-AC07A5640CDA}" type="presParOf" srcId="{D7782A81-1AF3-40B7-A180-B3E29080B1D9}" destId="{A7B3B201-33AD-41D8-9CCE-11418624899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480FBAF-64A7-4B45-8957-52B99ECB6AB4}"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2AA68AF5-C26B-4DFC-A660-2B09C57BBD36}">
      <dgm:prSet custT="1"/>
      <dgm:spPr/>
      <dgm:t>
        <a:bodyPr/>
        <a:lstStyle/>
        <a:p>
          <a:pPr rtl="0"/>
          <a:r>
            <a:rPr lang="en-US" sz="1800" dirty="0"/>
            <a:t>Roles and responsibilities of the advisory board.</a:t>
          </a:r>
        </a:p>
      </dgm:t>
    </dgm:pt>
    <dgm:pt modelId="{4F5A9129-C7FB-42BF-A6DC-CB634EE23AD2}" type="parTrans" cxnId="{228E1645-74BD-4E45-9925-CC58E382E30F}">
      <dgm:prSet/>
      <dgm:spPr/>
      <dgm:t>
        <a:bodyPr/>
        <a:lstStyle/>
        <a:p>
          <a:endParaRPr lang="en-US"/>
        </a:p>
      </dgm:t>
    </dgm:pt>
    <dgm:pt modelId="{1C7518A3-BDA5-447F-8C0B-BD787FBCA540}" type="sibTrans" cxnId="{228E1645-74BD-4E45-9925-CC58E382E30F}">
      <dgm:prSet/>
      <dgm:spPr/>
      <dgm:t>
        <a:bodyPr/>
        <a:lstStyle/>
        <a:p>
          <a:endParaRPr lang="en-US"/>
        </a:p>
      </dgm:t>
    </dgm:pt>
    <dgm:pt modelId="{D188F324-4D67-48EA-8ED3-C9A038FB5CF6}">
      <dgm:prSet custT="1"/>
      <dgm:spPr/>
      <dgm:t>
        <a:bodyPr/>
        <a:lstStyle/>
        <a:p>
          <a:pPr rtl="0"/>
          <a:r>
            <a:rPr lang="en-US" sz="1800" dirty="0"/>
            <a:t>Advisory board meeting dates; minimum of three (3) times/ year.</a:t>
          </a:r>
        </a:p>
      </dgm:t>
    </dgm:pt>
    <dgm:pt modelId="{A9EA8CA9-F1D4-4B3E-91D5-BBB01148DDE9}" type="parTrans" cxnId="{55707E7F-BC16-4999-878F-2B8D62D51AB5}">
      <dgm:prSet/>
      <dgm:spPr/>
      <dgm:t>
        <a:bodyPr/>
        <a:lstStyle/>
        <a:p>
          <a:endParaRPr lang="en-US"/>
        </a:p>
      </dgm:t>
    </dgm:pt>
    <dgm:pt modelId="{36126BDC-9324-4AC0-B55F-B2EA9A12DB01}" type="sibTrans" cxnId="{55707E7F-BC16-4999-878F-2B8D62D51AB5}">
      <dgm:prSet/>
      <dgm:spPr/>
      <dgm:t>
        <a:bodyPr/>
        <a:lstStyle/>
        <a:p>
          <a:endParaRPr lang="en-US"/>
        </a:p>
      </dgm:t>
    </dgm:pt>
    <dgm:pt modelId="{52F140FF-6AAC-4831-97C1-FA1CEC49D362}">
      <dgm:prSet custT="1"/>
      <dgm:spPr/>
      <dgm:t>
        <a:bodyPr/>
        <a:lstStyle/>
        <a:p>
          <a:pPr rtl="0"/>
          <a:r>
            <a:rPr lang="en-US" sz="1800" dirty="0"/>
            <a:t>List of advisory members, their roles including sustainability planning.</a:t>
          </a:r>
        </a:p>
      </dgm:t>
    </dgm:pt>
    <dgm:pt modelId="{D5609F1B-3B56-4E67-B73C-78F43A0868C8}" type="parTrans" cxnId="{BD2CAE80-383F-4D88-A9D5-1FA5107CF2C3}">
      <dgm:prSet/>
      <dgm:spPr/>
      <dgm:t>
        <a:bodyPr/>
        <a:lstStyle/>
        <a:p>
          <a:endParaRPr lang="en-US"/>
        </a:p>
      </dgm:t>
    </dgm:pt>
    <dgm:pt modelId="{06ECAD02-4C22-431D-8F09-5C07CA3643D5}" type="sibTrans" cxnId="{BD2CAE80-383F-4D88-A9D5-1FA5107CF2C3}">
      <dgm:prSet/>
      <dgm:spPr/>
      <dgm:t>
        <a:bodyPr/>
        <a:lstStyle/>
        <a:p>
          <a:endParaRPr lang="en-US"/>
        </a:p>
      </dgm:t>
    </dgm:pt>
    <dgm:pt modelId="{35E43E1A-5DC7-4F0B-A3E9-2791FCFD4CE6}">
      <dgm:prSet custT="1"/>
      <dgm:spPr/>
      <dgm:t>
        <a:bodyPr/>
        <a:lstStyle/>
        <a:p>
          <a:pPr rtl="0"/>
          <a:r>
            <a:rPr lang="en-US" sz="1800" dirty="0"/>
            <a:t>Advisory board members represent diverse needs of community.</a:t>
          </a:r>
        </a:p>
      </dgm:t>
    </dgm:pt>
    <dgm:pt modelId="{000D160B-B888-439F-81E1-96994D22E8FE}" type="parTrans" cxnId="{E56FFB9D-763B-4D44-AE58-5775861D57C7}">
      <dgm:prSet/>
      <dgm:spPr/>
      <dgm:t>
        <a:bodyPr/>
        <a:lstStyle/>
        <a:p>
          <a:endParaRPr lang="en-US"/>
        </a:p>
      </dgm:t>
    </dgm:pt>
    <dgm:pt modelId="{C3C9049B-71D1-461B-8FA7-5560F2F6DAA7}" type="sibTrans" cxnId="{E56FFB9D-763B-4D44-AE58-5775861D57C7}">
      <dgm:prSet/>
      <dgm:spPr/>
      <dgm:t>
        <a:bodyPr/>
        <a:lstStyle/>
        <a:p>
          <a:endParaRPr lang="en-US"/>
        </a:p>
      </dgm:t>
    </dgm:pt>
    <dgm:pt modelId="{E4242EC4-8BCD-4541-90DD-DB68A0001379}">
      <dgm:prSet custT="1"/>
      <dgm:spPr/>
      <dgm:t>
        <a:bodyPr/>
        <a:lstStyle/>
        <a:p>
          <a:pPr rtl="0"/>
          <a:r>
            <a:rPr lang="en-US" sz="1800" dirty="0"/>
            <a:t>Sustainability plan</a:t>
          </a:r>
        </a:p>
      </dgm:t>
    </dgm:pt>
    <dgm:pt modelId="{F68EB5F3-99EE-4B32-81AC-AEDC91403CAF}" type="parTrans" cxnId="{B128DBE3-D695-4C4D-B68E-7B8CE5F7F1E4}">
      <dgm:prSet/>
      <dgm:spPr/>
      <dgm:t>
        <a:bodyPr/>
        <a:lstStyle/>
        <a:p>
          <a:endParaRPr lang="en-US"/>
        </a:p>
      </dgm:t>
    </dgm:pt>
    <dgm:pt modelId="{956CCB9F-24E6-4334-9ED6-368746660B83}" type="sibTrans" cxnId="{B128DBE3-D695-4C4D-B68E-7B8CE5F7F1E4}">
      <dgm:prSet/>
      <dgm:spPr/>
      <dgm:t>
        <a:bodyPr/>
        <a:lstStyle/>
        <a:p>
          <a:endParaRPr lang="en-US"/>
        </a:p>
      </dgm:t>
    </dgm:pt>
    <dgm:pt modelId="{BCA46D1E-5410-4AFF-B17C-F83D0B91A0AA}">
      <dgm:prSet custT="1"/>
      <dgm:spPr/>
      <dgm:t>
        <a:bodyPr/>
        <a:lstStyle/>
        <a:p>
          <a:pPr rtl="0"/>
          <a:r>
            <a:rPr lang="en-US" sz="1800" dirty="0"/>
            <a:t>Current grantees: what steps for sustainability have been initiated; show documentation of support and funding.</a:t>
          </a:r>
        </a:p>
      </dgm:t>
    </dgm:pt>
    <dgm:pt modelId="{DBCAEDEC-AB0D-4AE1-B248-AE6112BB812D}" type="parTrans" cxnId="{E83E509B-FB0B-4E7B-B023-32D0285974E4}">
      <dgm:prSet/>
      <dgm:spPr/>
      <dgm:t>
        <a:bodyPr/>
        <a:lstStyle/>
        <a:p>
          <a:endParaRPr lang="en-US"/>
        </a:p>
      </dgm:t>
    </dgm:pt>
    <dgm:pt modelId="{5DEB9111-FC27-457E-8F32-CD0FF4BFF2B9}" type="sibTrans" cxnId="{E83E509B-FB0B-4E7B-B023-32D0285974E4}">
      <dgm:prSet/>
      <dgm:spPr/>
      <dgm:t>
        <a:bodyPr/>
        <a:lstStyle/>
        <a:p>
          <a:endParaRPr lang="en-US"/>
        </a:p>
      </dgm:t>
    </dgm:pt>
    <dgm:pt modelId="{8810A3A4-52E4-4799-B2E1-3FBBD30AB882}" type="pres">
      <dgm:prSet presAssocID="{1480FBAF-64A7-4B45-8957-52B99ECB6AB4}" presName="Name0" presStyleCnt="0">
        <dgm:presLayoutVars>
          <dgm:chMax val="7"/>
          <dgm:chPref val="7"/>
          <dgm:dir/>
        </dgm:presLayoutVars>
      </dgm:prSet>
      <dgm:spPr/>
      <dgm:t>
        <a:bodyPr/>
        <a:lstStyle/>
        <a:p>
          <a:endParaRPr lang="en-US"/>
        </a:p>
      </dgm:t>
    </dgm:pt>
    <dgm:pt modelId="{A89F3E0F-4CB3-4840-B0E1-047DAF42ED3D}" type="pres">
      <dgm:prSet presAssocID="{1480FBAF-64A7-4B45-8957-52B99ECB6AB4}" presName="Name1" presStyleCnt="0"/>
      <dgm:spPr/>
    </dgm:pt>
    <dgm:pt modelId="{75912B42-D76E-4527-AA3D-461B18CF3A0C}" type="pres">
      <dgm:prSet presAssocID="{1480FBAF-64A7-4B45-8957-52B99ECB6AB4}" presName="cycle" presStyleCnt="0"/>
      <dgm:spPr/>
    </dgm:pt>
    <dgm:pt modelId="{549BB058-59C8-454C-B5B1-EA30F25B87D3}" type="pres">
      <dgm:prSet presAssocID="{1480FBAF-64A7-4B45-8957-52B99ECB6AB4}" presName="srcNode" presStyleLbl="node1" presStyleIdx="0" presStyleCnt="6"/>
      <dgm:spPr/>
    </dgm:pt>
    <dgm:pt modelId="{3DDD706E-0643-460C-A792-CE5453514A1C}" type="pres">
      <dgm:prSet presAssocID="{1480FBAF-64A7-4B45-8957-52B99ECB6AB4}" presName="conn" presStyleLbl="parChTrans1D2" presStyleIdx="0" presStyleCnt="1"/>
      <dgm:spPr/>
      <dgm:t>
        <a:bodyPr/>
        <a:lstStyle/>
        <a:p>
          <a:endParaRPr lang="en-US"/>
        </a:p>
      </dgm:t>
    </dgm:pt>
    <dgm:pt modelId="{8D85CB4A-385A-4DA7-8E31-3FE14933386A}" type="pres">
      <dgm:prSet presAssocID="{1480FBAF-64A7-4B45-8957-52B99ECB6AB4}" presName="extraNode" presStyleLbl="node1" presStyleIdx="0" presStyleCnt="6"/>
      <dgm:spPr/>
    </dgm:pt>
    <dgm:pt modelId="{03C84D7D-8160-4F2D-A518-9807CF76C6A5}" type="pres">
      <dgm:prSet presAssocID="{1480FBAF-64A7-4B45-8957-52B99ECB6AB4}" presName="dstNode" presStyleLbl="node1" presStyleIdx="0" presStyleCnt="6"/>
      <dgm:spPr/>
    </dgm:pt>
    <dgm:pt modelId="{2DF2525F-9890-44A8-91DB-7A0176DA12FD}" type="pres">
      <dgm:prSet presAssocID="{2AA68AF5-C26B-4DFC-A660-2B09C57BBD36}" presName="text_1" presStyleLbl="node1" presStyleIdx="0" presStyleCnt="6" custScaleY="125247">
        <dgm:presLayoutVars>
          <dgm:bulletEnabled val="1"/>
        </dgm:presLayoutVars>
      </dgm:prSet>
      <dgm:spPr/>
      <dgm:t>
        <a:bodyPr/>
        <a:lstStyle/>
        <a:p>
          <a:endParaRPr lang="en-US"/>
        </a:p>
      </dgm:t>
    </dgm:pt>
    <dgm:pt modelId="{888829D4-A84E-4F6F-A15E-768FF6B887A0}" type="pres">
      <dgm:prSet presAssocID="{2AA68AF5-C26B-4DFC-A660-2B09C57BBD36}" presName="accent_1" presStyleCnt="0"/>
      <dgm:spPr/>
    </dgm:pt>
    <dgm:pt modelId="{5EBA686C-CC85-4E1F-87DF-332BDD11AED0}" type="pres">
      <dgm:prSet presAssocID="{2AA68AF5-C26B-4DFC-A660-2B09C57BBD36}" presName="accentRepeatNode" presStyleLbl="solidFgAcc1" presStyleIdx="0" presStyleCnt="6"/>
      <dgm:spPr/>
    </dgm:pt>
    <dgm:pt modelId="{0CB22230-D099-444F-990A-D305C284259E}" type="pres">
      <dgm:prSet presAssocID="{D188F324-4D67-48EA-8ED3-C9A038FB5CF6}" presName="text_2" presStyleLbl="node1" presStyleIdx="1" presStyleCnt="6" custScaleY="128267">
        <dgm:presLayoutVars>
          <dgm:bulletEnabled val="1"/>
        </dgm:presLayoutVars>
      </dgm:prSet>
      <dgm:spPr/>
      <dgm:t>
        <a:bodyPr/>
        <a:lstStyle/>
        <a:p>
          <a:endParaRPr lang="en-US"/>
        </a:p>
      </dgm:t>
    </dgm:pt>
    <dgm:pt modelId="{A1B07544-D8EF-4023-AC8B-F4F60291FA5F}" type="pres">
      <dgm:prSet presAssocID="{D188F324-4D67-48EA-8ED3-C9A038FB5CF6}" presName="accent_2" presStyleCnt="0"/>
      <dgm:spPr/>
    </dgm:pt>
    <dgm:pt modelId="{7D365A64-973E-43B9-8491-D14487A78852}" type="pres">
      <dgm:prSet presAssocID="{D188F324-4D67-48EA-8ED3-C9A038FB5CF6}" presName="accentRepeatNode" presStyleLbl="solidFgAcc1" presStyleIdx="1" presStyleCnt="6"/>
      <dgm:spPr/>
    </dgm:pt>
    <dgm:pt modelId="{2C3429F4-B955-4693-9FF2-18666A11C9B5}" type="pres">
      <dgm:prSet presAssocID="{52F140FF-6AAC-4831-97C1-FA1CEC49D362}" presName="text_3" presStyleLbl="node1" presStyleIdx="2" presStyleCnt="6" custScaleY="123712">
        <dgm:presLayoutVars>
          <dgm:bulletEnabled val="1"/>
        </dgm:presLayoutVars>
      </dgm:prSet>
      <dgm:spPr/>
      <dgm:t>
        <a:bodyPr/>
        <a:lstStyle/>
        <a:p>
          <a:endParaRPr lang="en-US"/>
        </a:p>
      </dgm:t>
    </dgm:pt>
    <dgm:pt modelId="{508988A7-8957-4611-AA77-5D979BF47500}" type="pres">
      <dgm:prSet presAssocID="{52F140FF-6AAC-4831-97C1-FA1CEC49D362}" presName="accent_3" presStyleCnt="0"/>
      <dgm:spPr/>
    </dgm:pt>
    <dgm:pt modelId="{FDBB30A8-2BEC-4E71-90D9-47E6EE3968AD}" type="pres">
      <dgm:prSet presAssocID="{52F140FF-6AAC-4831-97C1-FA1CEC49D362}" presName="accentRepeatNode" presStyleLbl="solidFgAcc1" presStyleIdx="2" presStyleCnt="6"/>
      <dgm:spPr/>
    </dgm:pt>
    <dgm:pt modelId="{2BFFF115-F8D3-4309-81E4-8EB8587A0791}" type="pres">
      <dgm:prSet presAssocID="{35E43E1A-5DC7-4F0B-A3E9-2791FCFD4CE6}" presName="text_4" presStyleLbl="node1" presStyleIdx="3" presStyleCnt="6" custScaleY="134496">
        <dgm:presLayoutVars>
          <dgm:bulletEnabled val="1"/>
        </dgm:presLayoutVars>
      </dgm:prSet>
      <dgm:spPr/>
      <dgm:t>
        <a:bodyPr/>
        <a:lstStyle/>
        <a:p>
          <a:endParaRPr lang="en-US"/>
        </a:p>
      </dgm:t>
    </dgm:pt>
    <dgm:pt modelId="{67AAC48D-997C-46B3-B3FD-9DC12E942031}" type="pres">
      <dgm:prSet presAssocID="{35E43E1A-5DC7-4F0B-A3E9-2791FCFD4CE6}" presName="accent_4" presStyleCnt="0"/>
      <dgm:spPr/>
    </dgm:pt>
    <dgm:pt modelId="{0A6E6770-DE19-4703-ACC5-D0DAA6615517}" type="pres">
      <dgm:prSet presAssocID="{35E43E1A-5DC7-4F0B-A3E9-2791FCFD4CE6}" presName="accentRepeatNode" presStyleLbl="solidFgAcc1" presStyleIdx="3" presStyleCnt="6"/>
      <dgm:spPr/>
    </dgm:pt>
    <dgm:pt modelId="{0E114C12-7100-4FFC-82A3-A2905358EB10}" type="pres">
      <dgm:prSet presAssocID="{E4242EC4-8BCD-4541-90DD-DB68A0001379}" presName="text_5" presStyleLbl="node1" presStyleIdx="4" presStyleCnt="6" custScaleY="137516">
        <dgm:presLayoutVars>
          <dgm:bulletEnabled val="1"/>
        </dgm:presLayoutVars>
      </dgm:prSet>
      <dgm:spPr/>
      <dgm:t>
        <a:bodyPr/>
        <a:lstStyle/>
        <a:p>
          <a:endParaRPr lang="en-US"/>
        </a:p>
      </dgm:t>
    </dgm:pt>
    <dgm:pt modelId="{32CCBB10-051A-4BFA-B4FF-4D0912512CE7}" type="pres">
      <dgm:prSet presAssocID="{E4242EC4-8BCD-4541-90DD-DB68A0001379}" presName="accent_5" presStyleCnt="0"/>
      <dgm:spPr/>
    </dgm:pt>
    <dgm:pt modelId="{C1484BE3-E982-4F60-B0E4-3E7B72E25AEA}" type="pres">
      <dgm:prSet presAssocID="{E4242EC4-8BCD-4541-90DD-DB68A0001379}" presName="accentRepeatNode" presStyleLbl="solidFgAcc1" presStyleIdx="4" presStyleCnt="6"/>
      <dgm:spPr/>
    </dgm:pt>
    <dgm:pt modelId="{26063514-E965-4B75-966C-32261B9F851A}" type="pres">
      <dgm:prSet presAssocID="{BCA46D1E-5410-4AFF-B17C-F83D0B91A0AA}" presName="text_6" presStyleLbl="node1" presStyleIdx="5" presStyleCnt="6" custScaleY="125387">
        <dgm:presLayoutVars>
          <dgm:bulletEnabled val="1"/>
        </dgm:presLayoutVars>
      </dgm:prSet>
      <dgm:spPr/>
      <dgm:t>
        <a:bodyPr/>
        <a:lstStyle/>
        <a:p>
          <a:endParaRPr lang="en-US"/>
        </a:p>
      </dgm:t>
    </dgm:pt>
    <dgm:pt modelId="{39F5F23D-B608-4A77-BD8F-47A1422AB219}" type="pres">
      <dgm:prSet presAssocID="{BCA46D1E-5410-4AFF-B17C-F83D0B91A0AA}" presName="accent_6" presStyleCnt="0"/>
      <dgm:spPr/>
    </dgm:pt>
    <dgm:pt modelId="{083761F8-43C0-4D03-A57B-76E94E6D6DFD}" type="pres">
      <dgm:prSet presAssocID="{BCA46D1E-5410-4AFF-B17C-F83D0B91A0AA}" presName="accentRepeatNode" presStyleLbl="solidFgAcc1" presStyleIdx="5" presStyleCnt="6"/>
      <dgm:spPr/>
    </dgm:pt>
  </dgm:ptLst>
  <dgm:cxnLst>
    <dgm:cxn modelId="{08EAC92E-D7AC-4F37-914C-4CF5B0EA1C0F}" type="presOf" srcId="{35E43E1A-5DC7-4F0B-A3E9-2791FCFD4CE6}" destId="{2BFFF115-F8D3-4309-81E4-8EB8587A0791}" srcOrd="0" destOrd="0" presId="urn:microsoft.com/office/officeart/2008/layout/VerticalCurvedList"/>
    <dgm:cxn modelId="{C0D250AD-0D48-4F79-A073-1A2954C44E0D}" type="presOf" srcId="{1480FBAF-64A7-4B45-8957-52B99ECB6AB4}" destId="{8810A3A4-52E4-4799-B2E1-3FBBD30AB882}" srcOrd="0" destOrd="0" presId="urn:microsoft.com/office/officeart/2008/layout/VerticalCurvedList"/>
    <dgm:cxn modelId="{C9B71BA4-3332-4007-A52C-C9506105469E}" type="presOf" srcId="{52F140FF-6AAC-4831-97C1-FA1CEC49D362}" destId="{2C3429F4-B955-4693-9FF2-18666A11C9B5}" srcOrd="0" destOrd="0" presId="urn:microsoft.com/office/officeart/2008/layout/VerticalCurvedList"/>
    <dgm:cxn modelId="{D93D3EFD-E746-4ADA-9574-52BF4BEC2A45}" type="presOf" srcId="{2AA68AF5-C26B-4DFC-A660-2B09C57BBD36}" destId="{2DF2525F-9890-44A8-91DB-7A0176DA12FD}" srcOrd="0" destOrd="0" presId="urn:microsoft.com/office/officeart/2008/layout/VerticalCurvedList"/>
    <dgm:cxn modelId="{228E1645-74BD-4E45-9925-CC58E382E30F}" srcId="{1480FBAF-64A7-4B45-8957-52B99ECB6AB4}" destId="{2AA68AF5-C26B-4DFC-A660-2B09C57BBD36}" srcOrd="0" destOrd="0" parTransId="{4F5A9129-C7FB-42BF-A6DC-CB634EE23AD2}" sibTransId="{1C7518A3-BDA5-447F-8C0B-BD787FBCA540}"/>
    <dgm:cxn modelId="{E83E509B-FB0B-4E7B-B023-32D0285974E4}" srcId="{1480FBAF-64A7-4B45-8957-52B99ECB6AB4}" destId="{BCA46D1E-5410-4AFF-B17C-F83D0B91A0AA}" srcOrd="5" destOrd="0" parTransId="{DBCAEDEC-AB0D-4AE1-B248-AE6112BB812D}" sibTransId="{5DEB9111-FC27-457E-8F32-CD0FF4BFF2B9}"/>
    <dgm:cxn modelId="{28EC822F-B91D-4A40-9084-BB3BF31D6820}" type="presOf" srcId="{E4242EC4-8BCD-4541-90DD-DB68A0001379}" destId="{0E114C12-7100-4FFC-82A3-A2905358EB10}" srcOrd="0" destOrd="0" presId="urn:microsoft.com/office/officeart/2008/layout/VerticalCurvedList"/>
    <dgm:cxn modelId="{304564A3-5752-4052-897D-3AF1EF762806}" type="presOf" srcId="{BCA46D1E-5410-4AFF-B17C-F83D0B91A0AA}" destId="{26063514-E965-4B75-966C-32261B9F851A}" srcOrd="0" destOrd="0" presId="urn:microsoft.com/office/officeart/2008/layout/VerticalCurvedList"/>
    <dgm:cxn modelId="{E56FFB9D-763B-4D44-AE58-5775861D57C7}" srcId="{1480FBAF-64A7-4B45-8957-52B99ECB6AB4}" destId="{35E43E1A-5DC7-4F0B-A3E9-2791FCFD4CE6}" srcOrd="3" destOrd="0" parTransId="{000D160B-B888-439F-81E1-96994D22E8FE}" sibTransId="{C3C9049B-71D1-461B-8FA7-5560F2F6DAA7}"/>
    <dgm:cxn modelId="{55707E7F-BC16-4999-878F-2B8D62D51AB5}" srcId="{1480FBAF-64A7-4B45-8957-52B99ECB6AB4}" destId="{D188F324-4D67-48EA-8ED3-C9A038FB5CF6}" srcOrd="1" destOrd="0" parTransId="{A9EA8CA9-F1D4-4B3E-91D5-BBB01148DDE9}" sibTransId="{36126BDC-9324-4AC0-B55F-B2EA9A12DB01}"/>
    <dgm:cxn modelId="{BD2CAE80-383F-4D88-A9D5-1FA5107CF2C3}" srcId="{1480FBAF-64A7-4B45-8957-52B99ECB6AB4}" destId="{52F140FF-6AAC-4831-97C1-FA1CEC49D362}" srcOrd="2" destOrd="0" parTransId="{D5609F1B-3B56-4E67-B73C-78F43A0868C8}" sibTransId="{06ECAD02-4C22-431D-8F09-5C07CA3643D5}"/>
    <dgm:cxn modelId="{AA3E5F2F-3C9A-493E-A44D-332983261032}" type="presOf" srcId="{1C7518A3-BDA5-447F-8C0B-BD787FBCA540}" destId="{3DDD706E-0643-460C-A792-CE5453514A1C}" srcOrd="0" destOrd="0" presId="urn:microsoft.com/office/officeart/2008/layout/VerticalCurvedList"/>
    <dgm:cxn modelId="{B128DBE3-D695-4C4D-B68E-7B8CE5F7F1E4}" srcId="{1480FBAF-64A7-4B45-8957-52B99ECB6AB4}" destId="{E4242EC4-8BCD-4541-90DD-DB68A0001379}" srcOrd="4" destOrd="0" parTransId="{F68EB5F3-99EE-4B32-81AC-AEDC91403CAF}" sibTransId="{956CCB9F-24E6-4334-9ED6-368746660B83}"/>
    <dgm:cxn modelId="{A0965F09-5BFD-4D01-8101-EAAF27932903}" type="presOf" srcId="{D188F324-4D67-48EA-8ED3-C9A038FB5CF6}" destId="{0CB22230-D099-444F-990A-D305C284259E}" srcOrd="0" destOrd="0" presId="urn:microsoft.com/office/officeart/2008/layout/VerticalCurvedList"/>
    <dgm:cxn modelId="{2D805C22-97ED-48F7-9FCF-883210B4F0E5}" type="presParOf" srcId="{8810A3A4-52E4-4799-B2E1-3FBBD30AB882}" destId="{A89F3E0F-4CB3-4840-B0E1-047DAF42ED3D}" srcOrd="0" destOrd="0" presId="urn:microsoft.com/office/officeart/2008/layout/VerticalCurvedList"/>
    <dgm:cxn modelId="{C3BA1CF9-94DC-4984-BAA5-F11BB8D2E4F2}" type="presParOf" srcId="{A89F3E0F-4CB3-4840-B0E1-047DAF42ED3D}" destId="{75912B42-D76E-4527-AA3D-461B18CF3A0C}" srcOrd="0" destOrd="0" presId="urn:microsoft.com/office/officeart/2008/layout/VerticalCurvedList"/>
    <dgm:cxn modelId="{34D4899B-34C5-4CA9-B6D9-8587C8D0A27E}" type="presParOf" srcId="{75912B42-D76E-4527-AA3D-461B18CF3A0C}" destId="{549BB058-59C8-454C-B5B1-EA30F25B87D3}" srcOrd="0" destOrd="0" presId="urn:microsoft.com/office/officeart/2008/layout/VerticalCurvedList"/>
    <dgm:cxn modelId="{E0FB5F4C-64A2-4A2A-984B-68E4FAB2DDB9}" type="presParOf" srcId="{75912B42-D76E-4527-AA3D-461B18CF3A0C}" destId="{3DDD706E-0643-460C-A792-CE5453514A1C}" srcOrd="1" destOrd="0" presId="urn:microsoft.com/office/officeart/2008/layout/VerticalCurvedList"/>
    <dgm:cxn modelId="{522EA771-5681-4C5E-83CD-55EE64256B3C}" type="presParOf" srcId="{75912B42-D76E-4527-AA3D-461B18CF3A0C}" destId="{8D85CB4A-385A-4DA7-8E31-3FE14933386A}" srcOrd="2" destOrd="0" presId="urn:microsoft.com/office/officeart/2008/layout/VerticalCurvedList"/>
    <dgm:cxn modelId="{08829BCB-E289-458B-932A-E214CEC09084}" type="presParOf" srcId="{75912B42-D76E-4527-AA3D-461B18CF3A0C}" destId="{03C84D7D-8160-4F2D-A518-9807CF76C6A5}" srcOrd="3" destOrd="0" presId="urn:microsoft.com/office/officeart/2008/layout/VerticalCurvedList"/>
    <dgm:cxn modelId="{71130BFD-031E-496E-9321-4DC1E906CB39}" type="presParOf" srcId="{A89F3E0F-4CB3-4840-B0E1-047DAF42ED3D}" destId="{2DF2525F-9890-44A8-91DB-7A0176DA12FD}" srcOrd="1" destOrd="0" presId="urn:microsoft.com/office/officeart/2008/layout/VerticalCurvedList"/>
    <dgm:cxn modelId="{68A88214-F072-488E-8AD7-5FB001E8C949}" type="presParOf" srcId="{A89F3E0F-4CB3-4840-B0E1-047DAF42ED3D}" destId="{888829D4-A84E-4F6F-A15E-768FF6B887A0}" srcOrd="2" destOrd="0" presId="urn:microsoft.com/office/officeart/2008/layout/VerticalCurvedList"/>
    <dgm:cxn modelId="{A5D97452-B299-4E15-B545-D6B0467961F8}" type="presParOf" srcId="{888829D4-A84E-4F6F-A15E-768FF6B887A0}" destId="{5EBA686C-CC85-4E1F-87DF-332BDD11AED0}" srcOrd="0" destOrd="0" presId="urn:microsoft.com/office/officeart/2008/layout/VerticalCurvedList"/>
    <dgm:cxn modelId="{0C5A01F6-C08C-494A-987F-11FB2696BC14}" type="presParOf" srcId="{A89F3E0F-4CB3-4840-B0E1-047DAF42ED3D}" destId="{0CB22230-D099-444F-990A-D305C284259E}" srcOrd="3" destOrd="0" presId="urn:microsoft.com/office/officeart/2008/layout/VerticalCurvedList"/>
    <dgm:cxn modelId="{1B5608E9-C1D8-43D3-AD30-D1AE669E79B6}" type="presParOf" srcId="{A89F3E0F-4CB3-4840-B0E1-047DAF42ED3D}" destId="{A1B07544-D8EF-4023-AC8B-F4F60291FA5F}" srcOrd="4" destOrd="0" presId="urn:microsoft.com/office/officeart/2008/layout/VerticalCurvedList"/>
    <dgm:cxn modelId="{550C34E2-E2AD-4EA6-A2F0-D8C6762B7D89}" type="presParOf" srcId="{A1B07544-D8EF-4023-AC8B-F4F60291FA5F}" destId="{7D365A64-973E-43B9-8491-D14487A78852}" srcOrd="0" destOrd="0" presId="urn:microsoft.com/office/officeart/2008/layout/VerticalCurvedList"/>
    <dgm:cxn modelId="{5EF74F48-F909-4E79-A4E4-8B05958A4CDF}" type="presParOf" srcId="{A89F3E0F-4CB3-4840-B0E1-047DAF42ED3D}" destId="{2C3429F4-B955-4693-9FF2-18666A11C9B5}" srcOrd="5" destOrd="0" presId="urn:microsoft.com/office/officeart/2008/layout/VerticalCurvedList"/>
    <dgm:cxn modelId="{7F2F36BC-F926-4B65-8798-7FF6062E328E}" type="presParOf" srcId="{A89F3E0F-4CB3-4840-B0E1-047DAF42ED3D}" destId="{508988A7-8957-4611-AA77-5D979BF47500}" srcOrd="6" destOrd="0" presId="urn:microsoft.com/office/officeart/2008/layout/VerticalCurvedList"/>
    <dgm:cxn modelId="{1DE3A871-21D5-4F26-B606-E02682B867A2}" type="presParOf" srcId="{508988A7-8957-4611-AA77-5D979BF47500}" destId="{FDBB30A8-2BEC-4E71-90D9-47E6EE3968AD}" srcOrd="0" destOrd="0" presId="urn:microsoft.com/office/officeart/2008/layout/VerticalCurvedList"/>
    <dgm:cxn modelId="{C6488D61-0DA1-4F06-A240-25314ED475D5}" type="presParOf" srcId="{A89F3E0F-4CB3-4840-B0E1-047DAF42ED3D}" destId="{2BFFF115-F8D3-4309-81E4-8EB8587A0791}" srcOrd="7" destOrd="0" presId="urn:microsoft.com/office/officeart/2008/layout/VerticalCurvedList"/>
    <dgm:cxn modelId="{FBA11461-EA87-44BD-8522-E4A21099D994}" type="presParOf" srcId="{A89F3E0F-4CB3-4840-B0E1-047DAF42ED3D}" destId="{67AAC48D-997C-46B3-B3FD-9DC12E942031}" srcOrd="8" destOrd="0" presId="urn:microsoft.com/office/officeart/2008/layout/VerticalCurvedList"/>
    <dgm:cxn modelId="{12AD9CCD-EFA5-4BD4-81EF-B8F0DBE73B7F}" type="presParOf" srcId="{67AAC48D-997C-46B3-B3FD-9DC12E942031}" destId="{0A6E6770-DE19-4703-ACC5-D0DAA6615517}" srcOrd="0" destOrd="0" presId="urn:microsoft.com/office/officeart/2008/layout/VerticalCurvedList"/>
    <dgm:cxn modelId="{29E632E0-9430-4C11-B54B-4AA4A8DDE8B9}" type="presParOf" srcId="{A89F3E0F-4CB3-4840-B0E1-047DAF42ED3D}" destId="{0E114C12-7100-4FFC-82A3-A2905358EB10}" srcOrd="9" destOrd="0" presId="urn:microsoft.com/office/officeart/2008/layout/VerticalCurvedList"/>
    <dgm:cxn modelId="{35244511-B797-4C0B-B392-BDF1CD97FCD1}" type="presParOf" srcId="{A89F3E0F-4CB3-4840-B0E1-047DAF42ED3D}" destId="{32CCBB10-051A-4BFA-B4FF-4D0912512CE7}" srcOrd="10" destOrd="0" presId="urn:microsoft.com/office/officeart/2008/layout/VerticalCurvedList"/>
    <dgm:cxn modelId="{4044FC2E-18FB-4490-B5F6-41DD7EAD185D}" type="presParOf" srcId="{32CCBB10-051A-4BFA-B4FF-4D0912512CE7}" destId="{C1484BE3-E982-4F60-B0E4-3E7B72E25AEA}" srcOrd="0" destOrd="0" presId="urn:microsoft.com/office/officeart/2008/layout/VerticalCurvedList"/>
    <dgm:cxn modelId="{25899EEB-F059-48D0-A7CD-4F0A9F916DE1}" type="presParOf" srcId="{A89F3E0F-4CB3-4840-B0E1-047DAF42ED3D}" destId="{26063514-E965-4B75-966C-32261B9F851A}" srcOrd="11" destOrd="0" presId="urn:microsoft.com/office/officeart/2008/layout/VerticalCurvedList"/>
    <dgm:cxn modelId="{0296A22B-0337-434B-9D2A-1AC6076CF299}" type="presParOf" srcId="{A89F3E0F-4CB3-4840-B0E1-047DAF42ED3D}" destId="{39F5F23D-B608-4A77-BD8F-47A1422AB219}" srcOrd="12" destOrd="0" presId="urn:microsoft.com/office/officeart/2008/layout/VerticalCurvedList"/>
    <dgm:cxn modelId="{0553CF98-94F9-4CBD-8E7B-39F3E181B0A7}" type="presParOf" srcId="{39F5F23D-B608-4A77-BD8F-47A1422AB219}" destId="{083761F8-43C0-4D03-A57B-76E94E6D6DFD}"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2EC2A82-515C-47FD-A4E6-4B4AB4EB26FF}" type="doc">
      <dgm:prSet loTypeId="urn:microsoft.com/office/officeart/2005/8/layout/bProcess3" loCatId="process" qsTypeId="urn:microsoft.com/office/officeart/2005/8/quickstyle/simple1" qsCatId="simple" csTypeId="urn:microsoft.com/office/officeart/2005/8/colors/accent1_2" csCatId="accent1"/>
      <dgm:spPr/>
      <dgm:t>
        <a:bodyPr/>
        <a:lstStyle/>
        <a:p>
          <a:endParaRPr lang="en-US"/>
        </a:p>
      </dgm:t>
    </dgm:pt>
    <dgm:pt modelId="{1FA475A2-93BA-4337-96BA-29DE5B4DE072}">
      <dgm:prSet/>
      <dgm:spPr/>
      <dgm:t>
        <a:bodyPr/>
        <a:lstStyle/>
        <a:p>
          <a:pPr rtl="0"/>
          <a:r>
            <a:rPr lang="en-US"/>
            <a:t>Application Checklist</a:t>
          </a:r>
        </a:p>
      </dgm:t>
    </dgm:pt>
    <dgm:pt modelId="{B6FA50F5-C95D-4A58-B01B-C4331BCBD0AE}" type="parTrans" cxnId="{FC633290-2CFA-477E-899E-4E89FB586B2D}">
      <dgm:prSet/>
      <dgm:spPr/>
      <dgm:t>
        <a:bodyPr/>
        <a:lstStyle/>
        <a:p>
          <a:endParaRPr lang="en-US"/>
        </a:p>
      </dgm:t>
    </dgm:pt>
    <dgm:pt modelId="{BE16FEF6-97AA-4E3A-B8F0-D51E03E5098B}" type="sibTrans" cxnId="{FC633290-2CFA-477E-899E-4E89FB586B2D}">
      <dgm:prSet/>
      <dgm:spPr/>
      <dgm:t>
        <a:bodyPr/>
        <a:lstStyle/>
        <a:p>
          <a:endParaRPr lang="en-US"/>
        </a:p>
      </dgm:t>
    </dgm:pt>
    <dgm:pt modelId="{419B2DB1-FE71-4201-BD5C-4A284E3D217A}">
      <dgm:prSet/>
      <dgm:spPr/>
      <dgm:t>
        <a:bodyPr/>
        <a:lstStyle/>
        <a:p>
          <a:pPr rtl="0"/>
          <a:r>
            <a:rPr lang="en-US"/>
            <a:t>Grant Application Cover Page</a:t>
          </a:r>
        </a:p>
      </dgm:t>
    </dgm:pt>
    <dgm:pt modelId="{122A0892-3732-4724-BB86-B3315E53F3CD}" type="parTrans" cxnId="{F830243A-092D-4A3F-B232-89F82C8F692E}">
      <dgm:prSet/>
      <dgm:spPr/>
      <dgm:t>
        <a:bodyPr/>
        <a:lstStyle/>
        <a:p>
          <a:endParaRPr lang="en-US"/>
        </a:p>
      </dgm:t>
    </dgm:pt>
    <dgm:pt modelId="{FC40691D-8F9A-41B8-A5C9-FA8BC545955F}" type="sibTrans" cxnId="{F830243A-092D-4A3F-B232-89F82C8F692E}">
      <dgm:prSet/>
      <dgm:spPr/>
      <dgm:t>
        <a:bodyPr/>
        <a:lstStyle/>
        <a:p>
          <a:endParaRPr lang="en-US"/>
        </a:p>
      </dgm:t>
    </dgm:pt>
    <dgm:pt modelId="{6ADFDD70-2FCE-4CD5-BC08-DFAED88A9126}">
      <dgm:prSet/>
      <dgm:spPr/>
      <dgm:t>
        <a:bodyPr/>
        <a:lstStyle/>
        <a:p>
          <a:pPr rtl="0"/>
          <a:r>
            <a:rPr lang="en-US"/>
            <a:t>Table of Contents  </a:t>
          </a:r>
        </a:p>
      </dgm:t>
    </dgm:pt>
    <dgm:pt modelId="{3ED08A28-873C-4CB8-9D0C-61B9A389598B}" type="parTrans" cxnId="{980F37E8-050F-44C9-B430-F1AE3E8B03C0}">
      <dgm:prSet/>
      <dgm:spPr/>
      <dgm:t>
        <a:bodyPr/>
        <a:lstStyle/>
        <a:p>
          <a:endParaRPr lang="en-US"/>
        </a:p>
      </dgm:t>
    </dgm:pt>
    <dgm:pt modelId="{BB9903DA-A835-42FD-8CFD-2C08D22323F2}" type="sibTrans" cxnId="{980F37E8-050F-44C9-B430-F1AE3E8B03C0}">
      <dgm:prSet/>
      <dgm:spPr/>
      <dgm:t>
        <a:bodyPr/>
        <a:lstStyle/>
        <a:p>
          <a:endParaRPr lang="en-US"/>
        </a:p>
      </dgm:t>
    </dgm:pt>
    <dgm:pt modelId="{25BF07AE-4C8E-4580-AF00-C00840C2FE95}">
      <dgm:prSet/>
      <dgm:spPr/>
      <dgm:t>
        <a:bodyPr/>
        <a:lstStyle/>
        <a:p>
          <a:pPr rtl="0"/>
          <a:r>
            <a:rPr lang="en-US"/>
            <a:t>Application Abstract </a:t>
          </a:r>
        </a:p>
      </dgm:t>
    </dgm:pt>
    <dgm:pt modelId="{16A68958-7735-443C-BCC1-629164868C2A}" type="parTrans" cxnId="{F3D9B20E-9E83-4043-A0F9-B3472DBA5C24}">
      <dgm:prSet/>
      <dgm:spPr/>
      <dgm:t>
        <a:bodyPr/>
        <a:lstStyle/>
        <a:p>
          <a:endParaRPr lang="en-US"/>
        </a:p>
      </dgm:t>
    </dgm:pt>
    <dgm:pt modelId="{63C7BA0A-E395-43D5-B235-42F41B2DAFCE}" type="sibTrans" cxnId="{F3D9B20E-9E83-4043-A0F9-B3472DBA5C24}">
      <dgm:prSet/>
      <dgm:spPr/>
      <dgm:t>
        <a:bodyPr/>
        <a:lstStyle/>
        <a:p>
          <a:endParaRPr lang="en-US"/>
        </a:p>
      </dgm:t>
    </dgm:pt>
    <dgm:pt modelId="{3E0556AD-91CA-4CCA-BEE9-CF3D5FD1CC6B}">
      <dgm:prSet/>
      <dgm:spPr/>
      <dgm:t>
        <a:bodyPr/>
        <a:lstStyle/>
        <a:p>
          <a:pPr rtl="0"/>
          <a:r>
            <a:rPr lang="en-US"/>
            <a:t>Scope of Work/Narrative</a:t>
          </a:r>
        </a:p>
      </dgm:t>
    </dgm:pt>
    <dgm:pt modelId="{8BFFF46B-1722-440A-A842-BFAB9EADCDF9}" type="parTrans" cxnId="{844C78F6-6253-4401-B571-C04DD0A8AC70}">
      <dgm:prSet/>
      <dgm:spPr/>
      <dgm:t>
        <a:bodyPr/>
        <a:lstStyle/>
        <a:p>
          <a:endParaRPr lang="en-US"/>
        </a:p>
      </dgm:t>
    </dgm:pt>
    <dgm:pt modelId="{BAFC01E4-0B67-4EE2-870D-DFA1B3CE0E2E}" type="sibTrans" cxnId="{844C78F6-6253-4401-B571-C04DD0A8AC70}">
      <dgm:prSet/>
      <dgm:spPr/>
      <dgm:t>
        <a:bodyPr/>
        <a:lstStyle/>
        <a:p>
          <a:endParaRPr lang="en-US"/>
        </a:p>
      </dgm:t>
    </dgm:pt>
    <dgm:pt modelId="{E21415F6-DD92-4D1C-B75A-8242CC68FBB7}">
      <dgm:prSet/>
      <dgm:spPr/>
      <dgm:t>
        <a:bodyPr/>
        <a:lstStyle/>
        <a:p>
          <a:pPr rtl="0"/>
          <a:r>
            <a:rPr lang="en-US"/>
            <a:t>Appendices &amp; Attachments</a:t>
          </a:r>
        </a:p>
      </dgm:t>
    </dgm:pt>
    <dgm:pt modelId="{6169AC64-9309-4379-AC54-7B0797F465CF}" type="parTrans" cxnId="{849AFA93-FC5F-4F6F-BAAF-F439955AD6AC}">
      <dgm:prSet/>
      <dgm:spPr/>
      <dgm:t>
        <a:bodyPr/>
        <a:lstStyle/>
        <a:p>
          <a:endParaRPr lang="en-US"/>
        </a:p>
      </dgm:t>
    </dgm:pt>
    <dgm:pt modelId="{FFE772E2-4F71-419D-9E90-2B90CF2445F7}" type="sibTrans" cxnId="{849AFA93-FC5F-4F6F-BAAF-F439955AD6AC}">
      <dgm:prSet/>
      <dgm:spPr/>
      <dgm:t>
        <a:bodyPr/>
        <a:lstStyle/>
        <a:p>
          <a:endParaRPr lang="en-US"/>
        </a:p>
      </dgm:t>
    </dgm:pt>
    <dgm:pt modelId="{DF5C2565-30B0-4CB9-8342-6DD42B731DFC}" type="pres">
      <dgm:prSet presAssocID="{32EC2A82-515C-47FD-A4E6-4B4AB4EB26FF}" presName="Name0" presStyleCnt="0">
        <dgm:presLayoutVars>
          <dgm:dir/>
          <dgm:resizeHandles val="exact"/>
        </dgm:presLayoutVars>
      </dgm:prSet>
      <dgm:spPr/>
      <dgm:t>
        <a:bodyPr/>
        <a:lstStyle/>
        <a:p>
          <a:endParaRPr lang="en-US"/>
        </a:p>
      </dgm:t>
    </dgm:pt>
    <dgm:pt modelId="{999A17B4-9B11-4903-94BF-6819B44A9A37}" type="pres">
      <dgm:prSet presAssocID="{1FA475A2-93BA-4337-96BA-29DE5B4DE072}" presName="node" presStyleLbl="node1" presStyleIdx="0" presStyleCnt="6">
        <dgm:presLayoutVars>
          <dgm:bulletEnabled val="1"/>
        </dgm:presLayoutVars>
      </dgm:prSet>
      <dgm:spPr/>
      <dgm:t>
        <a:bodyPr/>
        <a:lstStyle/>
        <a:p>
          <a:endParaRPr lang="en-US"/>
        </a:p>
      </dgm:t>
    </dgm:pt>
    <dgm:pt modelId="{371E34A0-121C-42BE-85FA-786CA51680A0}" type="pres">
      <dgm:prSet presAssocID="{BE16FEF6-97AA-4E3A-B8F0-D51E03E5098B}" presName="sibTrans" presStyleLbl="sibTrans1D1" presStyleIdx="0" presStyleCnt="5"/>
      <dgm:spPr/>
      <dgm:t>
        <a:bodyPr/>
        <a:lstStyle/>
        <a:p>
          <a:endParaRPr lang="en-US"/>
        </a:p>
      </dgm:t>
    </dgm:pt>
    <dgm:pt modelId="{5A070648-E9F4-47B9-ABE7-DCFF40D23416}" type="pres">
      <dgm:prSet presAssocID="{BE16FEF6-97AA-4E3A-B8F0-D51E03E5098B}" presName="connectorText" presStyleLbl="sibTrans1D1" presStyleIdx="0" presStyleCnt="5"/>
      <dgm:spPr/>
      <dgm:t>
        <a:bodyPr/>
        <a:lstStyle/>
        <a:p>
          <a:endParaRPr lang="en-US"/>
        </a:p>
      </dgm:t>
    </dgm:pt>
    <dgm:pt modelId="{41CCC0CB-746C-423D-86E8-D9260F909105}" type="pres">
      <dgm:prSet presAssocID="{419B2DB1-FE71-4201-BD5C-4A284E3D217A}" presName="node" presStyleLbl="node1" presStyleIdx="1" presStyleCnt="6">
        <dgm:presLayoutVars>
          <dgm:bulletEnabled val="1"/>
        </dgm:presLayoutVars>
      </dgm:prSet>
      <dgm:spPr/>
      <dgm:t>
        <a:bodyPr/>
        <a:lstStyle/>
        <a:p>
          <a:endParaRPr lang="en-US"/>
        </a:p>
      </dgm:t>
    </dgm:pt>
    <dgm:pt modelId="{54438433-1FDF-4A5D-A358-03EA524338E7}" type="pres">
      <dgm:prSet presAssocID="{FC40691D-8F9A-41B8-A5C9-FA8BC545955F}" presName="sibTrans" presStyleLbl="sibTrans1D1" presStyleIdx="1" presStyleCnt="5"/>
      <dgm:spPr/>
      <dgm:t>
        <a:bodyPr/>
        <a:lstStyle/>
        <a:p>
          <a:endParaRPr lang="en-US"/>
        </a:p>
      </dgm:t>
    </dgm:pt>
    <dgm:pt modelId="{0965D1E1-6AD3-4D57-8C2F-04B041805CE7}" type="pres">
      <dgm:prSet presAssocID="{FC40691D-8F9A-41B8-A5C9-FA8BC545955F}" presName="connectorText" presStyleLbl="sibTrans1D1" presStyleIdx="1" presStyleCnt="5"/>
      <dgm:spPr/>
      <dgm:t>
        <a:bodyPr/>
        <a:lstStyle/>
        <a:p>
          <a:endParaRPr lang="en-US"/>
        </a:p>
      </dgm:t>
    </dgm:pt>
    <dgm:pt modelId="{736DC4D0-D8F0-4F49-A782-5621551465D8}" type="pres">
      <dgm:prSet presAssocID="{6ADFDD70-2FCE-4CD5-BC08-DFAED88A9126}" presName="node" presStyleLbl="node1" presStyleIdx="2" presStyleCnt="6">
        <dgm:presLayoutVars>
          <dgm:bulletEnabled val="1"/>
        </dgm:presLayoutVars>
      </dgm:prSet>
      <dgm:spPr/>
      <dgm:t>
        <a:bodyPr/>
        <a:lstStyle/>
        <a:p>
          <a:endParaRPr lang="en-US"/>
        </a:p>
      </dgm:t>
    </dgm:pt>
    <dgm:pt modelId="{21DEFFFE-4E7B-4261-9906-EE9B1D178186}" type="pres">
      <dgm:prSet presAssocID="{BB9903DA-A835-42FD-8CFD-2C08D22323F2}" presName="sibTrans" presStyleLbl="sibTrans1D1" presStyleIdx="2" presStyleCnt="5"/>
      <dgm:spPr/>
      <dgm:t>
        <a:bodyPr/>
        <a:lstStyle/>
        <a:p>
          <a:endParaRPr lang="en-US"/>
        </a:p>
      </dgm:t>
    </dgm:pt>
    <dgm:pt modelId="{0A4F27CF-AEAE-4C64-9C02-1037BBCC1501}" type="pres">
      <dgm:prSet presAssocID="{BB9903DA-A835-42FD-8CFD-2C08D22323F2}" presName="connectorText" presStyleLbl="sibTrans1D1" presStyleIdx="2" presStyleCnt="5"/>
      <dgm:spPr/>
      <dgm:t>
        <a:bodyPr/>
        <a:lstStyle/>
        <a:p>
          <a:endParaRPr lang="en-US"/>
        </a:p>
      </dgm:t>
    </dgm:pt>
    <dgm:pt modelId="{F42A67AC-70A2-4C1A-8477-855B9E368E8F}" type="pres">
      <dgm:prSet presAssocID="{25BF07AE-4C8E-4580-AF00-C00840C2FE95}" presName="node" presStyleLbl="node1" presStyleIdx="3" presStyleCnt="6">
        <dgm:presLayoutVars>
          <dgm:bulletEnabled val="1"/>
        </dgm:presLayoutVars>
      </dgm:prSet>
      <dgm:spPr/>
      <dgm:t>
        <a:bodyPr/>
        <a:lstStyle/>
        <a:p>
          <a:endParaRPr lang="en-US"/>
        </a:p>
      </dgm:t>
    </dgm:pt>
    <dgm:pt modelId="{1E641841-8FD0-4ADD-9445-6D0DDEAE9B6D}" type="pres">
      <dgm:prSet presAssocID="{63C7BA0A-E395-43D5-B235-42F41B2DAFCE}" presName="sibTrans" presStyleLbl="sibTrans1D1" presStyleIdx="3" presStyleCnt="5"/>
      <dgm:spPr/>
      <dgm:t>
        <a:bodyPr/>
        <a:lstStyle/>
        <a:p>
          <a:endParaRPr lang="en-US"/>
        </a:p>
      </dgm:t>
    </dgm:pt>
    <dgm:pt modelId="{96618639-E4E5-409F-9B0C-C6BF78B4D710}" type="pres">
      <dgm:prSet presAssocID="{63C7BA0A-E395-43D5-B235-42F41B2DAFCE}" presName="connectorText" presStyleLbl="sibTrans1D1" presStyleIdx="3" presStyleCnt="5"/>
      <dgm:spPr/>
      <dgm:t>
        <a:bodyPr/>
        <a:lstStyle/>
        <a:p>
          <a:endParaRPr lang="en-US"/>
        </a:p>
      </dgm:t>
    </dgm:pt>
    <dgm:pt modelId="{1981EBB9-EC36-40A2-8872-DA1DF085D2D2}" type="pres">
      <dgm:prSet presAssocID="{3E0556AD-91CA-4CCA-BEE9-CF3D5FD1CC6B}" presName="node" presStyleLbl="node1" presStyleIdx="4" presStyleCnt="6">
        <dgm:presLayoutVars>
          <dgm:bulletEnabled val="1"/>
        </dgm:presLayoutVars>
      </dgm:prSet>
      <dgm:spPr/>
      <dgm:t>
        <a:bodyPr/>
        <a:lstStyle/>
        <a:p>
          <a:endParaRPr lang="en-US"/>
        </a:p>
      </dgm:t>
    </dgm:pt>
    <dgm:pt modelId="{06FCC8B5-4381-40DC-AF5E-EDE1DAA7AC5C}" type="pres">
      <dgm:prSet presAssocID="{BAFC01E4-0B67-4EE2-870D-DFA1B3CE0E2E}" presName="sibTrans" presStyleLbl="sibTrans1D1" presStyleIdx="4" presStyleCnt="5"/>
      <dgm:spPr/>
      <dgm:t>
        <a:bodyPr/>
        <a:lstStyle/>
        <a:p>
          <a:endParaRPr lang="en-US"/>
        </a:p>
      </dgm:t>
    </dgm:pt>
    <dgm:pt modelId="{07DEBE89-7D74-4A2C-9845-878F41002A3F}" type="pres">
      <dgm:prSet presAssocID="{BAFC01E4-0B67-4EE2-870D-DFA1B3CE0E2E}" presName="connectorText" presStyleLbl="sibTrans1D1" presStyleIdx="4" presStyleCnt="5"/>
      <dgm:spPr/>
      <dgm:t>
        <a:bodyPr/>
        <a:lstStyle/>
        <a:p>
          <a:endParaRPr lang="en-US"/>
        </a:p>
      </dgm:t>
    </dgm:pt>
    <dgm:pt modelId="{5A995557-6E95-4A54-BE4D-B99B59E81B9C}" type="pres">
      <dgm:prSet presAssocID="{E21415F6-DD92-4D1C-B75A-8242CC68FBB7}" presName="node" presStyleLbl="node1" presStyleIdx="5" presStyleCnt="6">
        <dgm:presLayoutVars>
          <dgm:bulletEnabled val="1"/>
        </dgm:presLayoutVars>
      </dgm:prSet>
      <dgm:spPr/>
      <dgm:t>
        <a:bodyPr/>
        <a:lstStyle/>
        <a:p>
          <a:endParaRPr lang="en-US"/>
        </a:p>
      </dgm:t>
    </dgm:pt>
  </dgm:ptLst>
  <dgm:cxnLst>
    <dgm:cxn modelId="{F830243A-092D-4A3F-B232-89F82C8F692E}" srcId="{32EC2A82-515C-47FD-A4E6-4B4AB4EB26FF}" destId="{419B2DB1-FE71-4201-BD5C-4A284E3D217A}" srcOrd="1" destOrd="0" parTransId="{122A0892-3732-4724-BB86-B3315E53F3CD}" sibTransId="{FC40691D-8F9A-41B8-A5C9-FA8BC545955F}"/>
    <dgm:cxn modelId="{F3D9B20E-9E83-4043-A0F9-B3472DBA5C24}" srcId="{32EC2A82-515C-47FD-A4E6-4B4AB4EB26FF}" destId="{25BF07AE-4C8E-4580-AF00-C00840C2FE95}" srcOrd="3" destOrd="0" parTransId="{16A68958-7735-443C-BCC1-629164868C2A}" sibTransId="{63C7BA0A-E395-43D5-B235-42F41B2DAFCE}"/>
    <dgm:cxn modelId="{E0DA0346-A242-455C-9227-734366545D13}" type="presOf" srcId="{419B2DB1-FE71-4201-BD5C-4A284E3D217A}" destId="{41CCC0CB-746C-423D-86E8-D9260F909105}" srcOrd="0" destOrd="0" presId="urn:microsoft.com/office/officeart/2005/8/layout/bProcess3"/>
    <dgm:cxn modelId="{FC633290-2CFA-477E-899E-4E89FB586B2D}" srcId="{32EC2A82-515C-47FD-A4E6-4B4AB4EB26FF}" destId="{1FA475A2-93BA-4337-96BA-29DE5B4DE072}" srcOrd="0" destOrd="0" parTransId="{B6FA50F5-C95D-4A58-B01B-C4331BCBD0AE}" sibTransId="{BE16FEF6-97AA-4E3A-B8F0-D51E03E5098B}"/>
    <dgm:cxn modelId="{27FBBCD8-9CDB-49E6-925F-231E5B03FA1E}" type="presOf" srcId="{6ADFDD70-2FCE-4CD5-BC08-DFAED88A9126}" destId="{736DC4D0-D8F0-4F49-A782-5621551465D8}" srcOrd="0" destOrd="0" presId="urn:microsoft.com/office/officeart/2005/8/layout/bProcess3"/>
    <dgm:cxn modelId="{EAC3D196-67DE-4B01-BDF9-3E251665B70C}" type="presOf" srcId="{32EC2A82-515C-47FD-A4E6-4B4AB4EB26FF}" destId="{DF5C2565-30B0-4CB9-8342-6DD42B731DFC}" srcOrd="0" destOrd="0" presId="urn:microsoft.com/office/officeart/2005/8/layout/bProcess3"/>
    <dgm:cxn modelId="{AFFBAB6D-FAAE-4D3D-B256-9B64A8A5E53B}" type="presOf" srcId="{E21415F6-DD92-4D1C-B75A-8242CC68FBB7}" destId="{5A995557-6E95-4A54-BE4D-B99B59E81B9C}" srcOrd="0" destOrd="0" presId="urn:microsoft.com/office/officeart/2005/8/layout/bProcess3"/>
    <dgm:cxn modelId="{5D902150-E601-49FC-AE61-442FC08F7F16}" type="presOf" srcId="{BAFC01E4-0B67-4EE2-870D-DFA1B3CE0E2E}" destId="{06FCC8B5-4381-40DC-AF5E-EDE1DAA7AC5C}" srcOrd="0" destOrd="0" presId="urn:microsoft.com/office/officeart/2005/8/layout/bProcess3"/>
    <dgm:cxn modelId="{F311C000-DDED-4A57-8C05-7818A3943103}" type="presOf" srcId="{63C7BA0A-E395-43D5-B235-42F41B2DAFCE}" destId="{1E641841-8FD0-4ADD-9445-6D0DDEAE9B6D}" srcOrd="0" destOrd="0" presId="urn:microsoft.com/office/officeart/2005/8/layout/bProcess3"/>
    <dgm:cxn modelId="{849AFA93-FC5F-4F6F-BAAF-F439955AD6AC}" srcId="{32EC2A82-515C-47FD-A4E6-4B4AB4EB26FF}" destId="{E21415F6-DD92-4D1C-B75A-8242CC68FBB7}" srcOrd="5" destOrd="0" parTransId="{6169AC64-9309-4379-AC54-7B0797F465CF}" sibTransId="{FFE772E2-4F71-419D-9E90-2B90CF2445F7}"/>
    <dgm:cxn modelId="{E397210E-FA3B-4F15-9A4D-244A253094D1}" type="presOf" srcId="{FC40691D-8F9A-41B8-A5C9-FA8BC545955F}" destId="{54438433-1FDF-4A5D-A358-03EA524338E7}" srcOrd="0" destOrd="0" presId="urn:microsoft.com/office/officeart/2005/8/layout/bProcess3"/>
    <dgm:cxn modelId="{844C78F6-6253-4401-B571-C04DD0A8AC70}" srcId="{32EC2A82-515C-47FD-A4E6-4B4AB4EB26FF}" destId="{3E0556AD-91CA-4CCA-BEE9-CF3D5FD1CC6B}" srcOrd="4" destOrd="0" parTransId="{8BFFF46B-1722-440A-A842-BFAB9EADCDF9}" sibTransId="{BAFC01E4-0B67-4EE2-870D-DFA1B3CE0E2E}"/>
    <dgm:cxn modelId="{AA73A73C-7007-438D-A91B-95EB3F222ED1}" type="presOf" srcId="{63C7BA0A-E395-43D5-B235-42F41B2DAFCE}" destId="{96618639-E4E5-409F-9B0C-C6BF78B4D710}" srcOrd="1" destOrd="0" presId="urn:microsoft.com/office/officeart/2005/8/layout/bProcess3"/>
    <dgm:cxn modelId="{0DF1844F-89FA-4844-8F33-417284D4018B}" type="presOf" srcId="{BE16FEF6-97AA-4E3A-B8F0-D51E03E5098B}" destId="{5A070648-E9F4-47B9-ABE7-DCFF40D23416}" srcOrd="1" destOrd="0" presId="urn:microsoft.com/office/officeart/2005/8/layout/bProcess3"/>
    <dgm:cxn modelId="{D9B9F2B2-1CE6-4F04-87F7-94E43A860CC3}" type="presOf" srcId="{25BF07AE-4C8E-4580-AF00-C00840C2FE95}" destId="{F42A67AC-70A2-4C1A-8477-855B9E368E8F}" srcOrd="0" destOrd="0" presId="urn:microsoft.com/office/officeart/2005/8/layout/bProcess3"/>
    <dgm:cxn modelId="{DE771500-41C4-4905-96CE-D8CE0217604F}" type="presOf" srcId="{BE16FEF6-97AA-4E3A-B8F0-D51E03E5098B}" destId="{371E34A0-121C-42BE-85FA-786CA51680A0}" srcOrd="0" destOrd="0" presId="urn:microsoft.com/office/officeart/2005/8/layout/bProcess3"/>
    <dgm:cxn modelId="{185AB2DF-701E-4D46-8A14-8E9322FF12A0}" type="presOf" srcId="{3E0556AD-91CA-4CCA-BEE9-CF3D5FD1CC6B}" destId="{1981EBB9-EC36-40A2-8872-DA1DF085D2D2}" srcOrd="0" destOrd="0" presId="urn:microsoft.com/office/officeart/2005/8/layout/bProcess3"/>
    <dgm:cxn modelId="{BAD9B2ED-62D0-46A2-876D-90D72F9ECBA4}" type="presOf" srcId="{1FA475A2-93BA-4337-96BA-29DE5B4DE072}" destId="{999A17B4-9B11-4903-94BF-6819B44A9A37}" srcOrd="0" destOrd="0" presId="urn:microsoft.com/office/officeart/2005/8/layout/bProcess3"/>
    <dgm:cxn modelId="{6875C5EA-CB8B-4E3A-810C-D4C326EAF2D3}" type="presOf" srcId="{BAFC01E4-0B67-4EE2-870D-DFA1B3CE0E2E}" destId="{07DEBE89-7D74-4A2C-9845-878F41002A3F}" srcOrd="1" destOrd="0" presId="urn:microsoft.com/office/officeart/2005/8/layout/bProcess3"/>
    <dgm:cxn modelId="{D360517E-C60A-4063-8FCE-2A462BC6A588}" type="presOf" srcId="{BB9903DA-A835-42FD-8CFD-2C08D22323F2}" destId="{21DEFFFE-4E7B-4261-9906-EE9B1D178186}" srcOrd="0" destOrd="0" presId="urn:microsoft.com/office/officeart/2005/8/layout/bProcess3"/>
    <dgm:cxn modelId="{34FBFF03-C569-46B3-9C07-799196A85F19}" type="presOf" srcId="{FC40691D-8F9A-41B8-A5C9-FA8BC545955F}" destId="{0965D1E1-6AD3-4D57-8C2F-04B041805CE7}" srcOrd="1" destOrd="0" presId="urn:microsoft.com/office/officeart/2005/8/layout/bProcess3"/>
    <dgm:cxn modelId="{E2ABC509-4647-47C6-8C7B-30EA2A5456C7}" type="presOf" srcId="{BB9903DA-A835-42FD-8CFD-2C08D22323F2}" destId="{0A4F27CF-AEAE-4C64-9C02-1037BBCC1501}" srcOrd="1" destOrd="0" presId="urn:microsoft.com/office/officeart/2005/8/layout/bProcess3"/>
    <dgm:cxn modelId="{980F37E8-050F-44C9-B430-F1AE3E8B03C0}" srcId="{32EC2A82-515C-47FD-A4E6-4B4AB4EB26FF}" destId="{6ADFDD70-2FCE-4CD5-BC08-DFAED88A9126}" srcOrd="2" destOrd="0" parTransId="{3ED08A28-873C-4CB8-9D0C-61B9A389598B}" sibTransId="{BB9903DA-A835-42FD-8CFD-2C08D22323F2}"/>
    <dgm:cxn modelId="{C5B151F7-4CAF-4565-B057-7B42B462B0B1}" type="presParOf" srcId="{DF5C2565-30B0-4CB9-8342-6DD42B731DFC}" destId="{999A17B4-9B11-4903-94BF-6819B44A9A37}" srcOrd="0" destOrd="0" presId="urn:microsoft.com/office/officeart/2005/8/layout/bProcess3"/>
    <dgm:cxn modelId="{B6FBBFA4-DF61-4408-BB3F-09BD49E2E417}" type="presParOf" srcId="{DF5C2565-30B0-4CB9-8342-6DD42B731DFC}" destId="{371E34A0-121C-42BE-85FA-786CA51680A0}" srcOrd="1" destOrd="0" presId="urn:microsoft.com/office/officeart/2005/8/layout/bProcess3"/>
    <dgm:cxn modelId="{26DD9CE8-339C-419B-8E44-55358A12ED93}" type="presParOf" srcId="{371E34A0-121C-42BE-85FA-786CA51680A0}" destId="{5A070648-E9F4-47B9-ABE7-DCFF40D23416}" srcOrd="0" destOrd="0" presId="urn:microsoft.com/office/officeart/2005/8/layout/bProcess3"/>
    <dgm:cxn modelId="{B8AC92A9-FE56-483F-8591-7D6E88C8CFF1}" type="presParOf" srcId="{DF5C2565-30B0-4CB9-8342-6DD42B731DFC}" destId="{41CCC0CB-746C-423D-86E8-D9260F909105}" srcOrd="2" destOrd="0" presId="urn:microsoft.com/office/officeart/2005/8/layout/bProcess3"/>
    <dgm:cxn modelId="{68639097-5335-4805-A1AA-A8AFB615AD84}" type="presParOf" srcId="{DF5C2565-30B0-4CB9-8342-6DD42B731DFC}" destId="{54438433-1FDF-4A5D-A358-03EA524338E7}" srcOrd="3" destOrd="0" presId="urn:microsoft.com/office/officeart/2005/8/layout/bProcess3"/>
    <dgm:cxn modelId="{9324A7FF-38D5-4319-8512-F88E6EDCEACF}" type="presParOf" srcId="{54438433-1FDF-4A5D-A358-03EA524338E7}" destId="{0965D1E1-6AD3-4D57-8C2F-04B041805CE7}" srcOrd="0" destOrd="0" presId="urn:microsoft.com/office/officeart/2005/8/layout/bProcess3"/>
    <dgm:cxn modelId="{CC2772D8-6D74-44D5-9CE0-41CD34C081DE}" type="presParOf" srcId="{DF5C2565-30B0-4CB9-8342-6DD42B731DFC}" destId="{736DC4D0-D8F0-4F49-A782-5621551465D8}" srcOrd="4" destOrd="0" presId="urn:microsoft.com/office/officeart/2005/8/layout/bProcess3"/>
    <dgm:cxn modelId="{D4BFEF35-D5B1-4BF7-A065-8F9419C45BA1}" type="presParOf" srcId="{DF5C2565-30B0-4CB9-8342-6DD42B731DFC}" destId="{21DEFFFE-4E7B-4261-9906-EE9B1D178186}" srcOrd="5" destOrd="0" presId="urn:microsoft.com/office/officeart/2005/8/layout/bProcess3"/>
    <dgm:cxn modelId="{DE5F806A-F625-4C35-ACD8-2DEE21C62A5F}" type="presParOf" srcId="{21DEFFFE-4E7B-4261-9906-EE9B1D178186}" destId="{0A4F27CF-AEAE-4C64-9C02-1037BBCC1501}" srcOrd="0" destOrd="0" presId="urn:microsoft.com/office/officeart/2005/8/layout/bProcess3"/>
    <dgm:cxn modelId="{C42D6A78-844E-479B-B1C1-9CE038A32AEB}" type="presParOf" srcId="{DF5C2565-30B0-4CB9-8342-6DD42B731DFC}" destId="{F42A67AC-70A2-4C1A-8477-855B9E368E8F}" srcOrd="6" destOrd="0" presId="urn:microsoft.com/office/officeart/2005/8/layout/bProcess3"/>
    <dgm:cxn modelId="{C6B2122C-3456-4B3D-B48B-89FF2758D209}" type="presParOf" srcId="{DF5C2565-30B0-4CB9-8342-6DD42B731DFC}" destId="{1E641841-8FD0-4ADD-9445-6D0DDEAE9B6D}" srcOrd="7" destOrd="0" presId="urn:microsoft.com/office/officeart/2005/8/layout/bProcess3"/>
    <dgm:cxn modelId="{5E15D968-BB41-4DB5-9B4A-AA8DD87D7EC1}" type="presParOf" srcId="{1E641841-8FD0-4ADD-9445-6D0DDEAE9B6D}" destId="{96618639-E4E5-409F-9B0C-C6BF78B4D710}" srcOrd="0" destOrd="0" presId="urn:microsoft.com/office/officeart/2005/8/layout/bProcess3"/>
    <dgm:cxn modelId="{386E7523-FCEA-4E9B-A498-FA0044FAB100}" type="presParOf" srcId="{DF5C2565-30B0-4CB9-8342-6DD42B731DFC}" destId="{1981EBB9-EC36-40A2-8872-DA1DF085D2D2}" srcOrd="8" destOrd="0" presId="urn:microsoft.com/office/officeart/2005/8/layout/bProcess3"/>
    <dgm:cxn modelId="{C306DE55-6AC5-4BAC-B9C4-B6D85EE803F7}" type="presParOf" srcId="{DF5C2565-30B0-4CB9-8342-6DD42B731DFC}" destId="{06FCC8B5-4381-40DC-AF5E-EDE1DAA7AC5C}" srcOrd="9" destOrd="0" presId="urn:microsoft.com/office/officeart/2005/8/layout/bProcess3"/>
    <dgm:cxn modelId="{70F46160-C413-4ECB-811E-20D5C79BCF39}" type="presParOf" srcId="{06FCC8B5-4381-40DC-AF5E-EDE1DAA7AC5C}" destId="{07DEBE89-7D74-4A2C-9845-878F41002A3F}" srcOrd="0" destOrd="0" presId="urn:microsoft.com/office/officeart/2005/8/layout/bProcess3"/>
    <dgm:cxn modelId="{734CA4B6-DA2B-425F-9B7F-AB6774FD1761}" type="presParOf" srcId="{DF5C2565-30B0-4CB9-8342-6DD42B731DFC}" destId="{5A995557-6E95-4A54-BE4D-B99B59E81B9C}" srcOrd="10"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2046CD2-5566-42B7-A9CF-BAF4DB59F17C}"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C1876471-8314-40F5-BCB9-E68DCF64CFA4}">
      <dgm:prSet custT="1"/>
      <dgm:spPr/>
      <dgm:t>
        <a:bodyPr/>
        <a:lstStyle/>
        <a:p>
          <a:pPr rtl="0"/>
          <a:r>
            <a:rPr lang="en-US" sz="1800" dirty="0"/>
            <a:t>Refer to the 21</a:t>
          </a:r>
          <a:r>
            <a:rPr lang="en-US" sz="1800" baseline="30000" dirty="0"/>
            <a:t>st</a:t>
          </a:r>
          <a:r>
            <a:rPr lang="en-US" sz="1800" dirty="0"/>
            <a:t> CCLC Grantee Guidance </a:t>
          </a:r>
          <a:r>
            <a:rPr lang="en-US" sz="1800" dirty="0" smtClean="0"/>
            <a:t>document</a:t>
          </a:r>
          <a:endParaRPr lang="en-US" sz="1800" dirty="0"/>
        </a:p>
      </dgm:t>
    </dgm:pt>
    <dgm:pt modelId="{CBE66131-9653-4DD2-85E1-188E8AFA0FF3}" type="parTrans" cxnId="{F5F2A352-0D08-4A6D-9256-A0CD136EEAA0}">
      <dgm:prSet/>
      <dgm:spPr/>
      <dgm:t>
        <a:bodyPr/>
        <a:lstStyle/>
        <a:p>
          <a:endParaRPr lang="en-US"/>
        </a:p>
      </dgm:t>
    </dgm:pt>
    <dgm:pt modelId="{90D51E33-5749-4223-BD48-1D918879B6E2}" type="sibTrans" cxnId="{F5F2A352-0D08-4A6D-9256-A0CD136EEAA0}">
      <dgm:prSet/>
      <dgm:spPr/>
      <dgm:t>
        <a:bodyPr/>
        <a:lstStyle/>
        <a:p>
          <a:endParaRPr lang="en-US"/>
        </a:p>
      </dgm:t>
    </dgm:pt>
    <dgm:pt modelId="{D8C08074-024A-4102-A2AF-24672A7DC3FD}">
      <dgm:prSet custT="1"/>
      <dgm:spPr/>
      <dgm:t>
        <a:bodyPr/>
        <a:lstStyle/>
        <a:p>
          <a:pPr rtl="0"/>
          <a:r>
            <a:rPr lang="en-US" sz="1800" dirty="0"/>
            <a:t>Follow directions explicitly</a:t>
          </a:r>
        </a:p>
      </dgm:t>
    </dgm:pt>
    <dgm:pt modelId="{44F1BE6D-835E-496A-A046-BF7994D6B844}" type="parTrans" cxnId="{F9A76E0A-9C9B-4B4D-9B63-386134E834C3}">
      <dgm:prSet/>
      <dgm:spPr/>
      <dgm:t>
        <a:bodyPr/>
        <a:lstStyle/>
        <a:p>
          <a:endParaRPr lang="en-US"/>
        </a:p>
      </dgm:t>
    </dgm:pt>
    <dgm:pt modelId="{FB832E77-FACA-47E0-89C7-4F8E440F53F5}" type="sibTrans" cxnId="{F9A76E0A-9C9B-4B4D-9B63-386134E834C3}">
      <dgm:prSet/>
      <dgm:spPr/>
      <dgm:t>
        <a:bodyPr/>
        <a:lstStyle/>
        <a:p>
          <a:endParaRPr lang="en-US"/>
        </a:p>
      </dgm:t>
    </dgm:pt>
    <dgm:pt modelId="{8AC7650E-090B-4198-BBA3-5BE871A32FAC}">
      <dgm:prSet custT="1"/>
      <dgm:spPr/>
      <dgm:t>
        <a:bodyPr/>
        <a:lstStyle/>
        <a:p>
          <a:pPr rtl="0"/>
          <a:r>
            <a:rPr lang="en-US" sz="1800" dirty="0"/>
            <a:t>Stay within 30 page limit, double spaced, size 12 font</a:t>
          </a:r>
        </a:p>
        <a:p>
          <a:pPr rtl="0"/>
          <a:r>
            <a:rPr lang="en-US" sz="1400" dirty="0"/>
            <a:t> </a:t>
          </a:r>
        </a:p>
      </dgm:t>
    </dgm:pt>
    <dgm:pt modelId="{0F9B2B54-2D13-4325-99E9-F8FB459A05E4}" type="parTrans" cxnId="{6C99FC3A-F8E1-49FE-84DD-31F1ECB2CA50}">
      <dgm:prSet/>
      <dgm:spPr/>
      <dgm:t>
        <a:bodyPr/>
        <a:lstStyle/>
        <a:p>
          <a:endParaRPr lang="en-US"/>
        </a:p>
      </dgm:t>
    </dgm:pt>
    <dgm:pt modelId="{4A419574-58AE-41DD-AF45-CE3202B1667E}" type="sibTrans" cxnId="{6C99FC3A-F8E1-49FE-84DD-31F1ECB2CA50}">
      <dgm:prSet/>
      <dgm:spPr/>
      <dgm:t>
        <a:bodyPr/>
        <a:lstStyle/>
        <a:p>
          <a:endParaRPr lang="en-US"/>
        </a:p>
      </dgm:t>
    </dgm:pt>
    <dgm:pt modelId="{A08BE763-1DE1-4008-BFCB-4B4336DABACB}">
      <dgm:prSet custT="1"/>
      <dgm:spPr/>
      <dgm:t>
        <a:bodyPr/>
        <a:lstStyle/>
        <a:p>
          <a:pPr rtl="0"/>
          <a:r>
            <a:rPr lang="en-US" sz="1800" dirty="0"/>
            <a:t>Up to an additional ten (10) single-sided pages of supporting documents referenced and clearly labeled may be included, if necessary.</a:t>
          </a:r>
        </a:p>
        <a:p>
          <a:pPr rtl="0"/>
          <a:endParaRPr lang="en-US" sz="1800" dirty="0"/>
        </a:p>
      </dgm:t>
    </dgm:pt>
    <dgm:pt modelId="{BA87BE38-12D2-4F35-8448-C2F1112CCBA6}" type="parTrans" cxnId="{62D721B6-8B12-41A0-AE5F-EE5E7BAF0007}">
      <dgm:prSet/>
      <dgm:spPr/>
      <dgm:t>
        <a:bodyPr/>
        <a:lstStyle/>
        <a:p>
          <a:endParaRPr lang="en-US"/>
        </a:p>
      </dgm:t>
    </dgm:pt>
    <dgm:pt modelId="{1FA727EE-70F1-4B03-B044-B48D6BCF4068}" type="sibTrans" cxnId="{62D721B6-8B12-41A0-AE5F-EE5E7BAF0007}">
      <dgm:prSet/>
      <dgm:spPr/>
      <dgm:t>
        <a:bodyPr/>
        <a:lstStyle/>
        <a:p>
          <a:endParaRPr lang="en-US"/>
        </a:p>
      </dgm:t>
    </dgm:pt>
    <dgm:pt modelId="{1AA8B2CD-F0E0-4296-95C1-323C274F84B3}">
      <dgm:prSet custT="1"/>
      <dgm:spPr/>
      <dgm:t>
        <a:bodyPr/>
        <a:lstStyle/>
        <a:p>
          <a:r>
            <a:rPr lang="en-US" sz="1800" dirty="0"/>
            <a:t>Copy and paste each question in numerical order, along with the section heading of the questions being answered.</a:t>
          </a:r>
        </a:p>
      </dgm:t>
    </dgm:pt>
    <dgm:pt modelId="{14950ECE-7B51-4509-AD61-E7B45A6C48CA}" type="parTrans" cxnId="{13050FD2-5A7E-49CC-ABE0-ED5729B75EF5}">
      <dgm:prSet/>
      <dgm:spPr/>
      <dgm:t>
        <a:bodyPr/>
        <a:lstStyle/>
        <a:p>
          <a:endParaRPr lang="en-US"/>
        </a:p>
      </dgm:t>
    </dgm:pt>
    <dgm:pt modelId="{36A2C677-2256-48AE-AB0C-DAAC3FBB833D}" type="sibTrans" cxnId="{13050FD2-5A7E-49CC-ABE0-ED5729B75EF5}">
      <dgm:prSet/>
      <dgm:spPr/>
      <dgm:t>
        <a:bodyPr/>
        <a:lstStyle/>
        <a:p>
          <a:endParaRPr lang="en-US"/>
        </a:p>
      </dgm:t>
    </dgm:pt>
    <dgm:pt modelId="{5F72ECEB-D925-42B5-9FEB-0C7D0F350A2E}" type="pres">
      <dgm:prSet presAssocID="{02046CD2-5566-42B7-A9CF-BAF4DB59F17C}" presName="Name0" presStyleCnt="0">
        <dgm:presLayoutVars>
          <dgm:dir/>
          <dgm:resizeHandles val="exact"/>
        </dgm:presLayoutVars>
      </dgm:prSet>
      <dgm:spPr/>
      <dgm:t>
        <a:bodyPr/>
        <a:lstStyle/>
        <a:p>
          <a:endParaRPr lang="en-US"/>
        </a:p>
      </dgm:t>
    </dgm:pt>
    <dgm:pt modelId="{9BC3AC7E-7796-4E1F-BFCF-54712572AE9F}" type="pres">
      <dgm:prSet presAssocID="{C1876471-8314-40F5-BCB9-E68DCF64CFA4}" presName="node" presStyleLbl="node1" presStyleIdx="0" presStyleCnt="5">
        <dgm:presLayoutVars>
          <dgm:bulletEnabled val="1"/>
        </dgm:presLayoutVars>
      </dgm:prSet>
      <dgm:spPr/>
      <dgm:t>
        <a:bodyPr/>
        <a:lstStyle/>
        <a:p>
          <a:endParaRPr lang="en-US"/>
        </a:p>
      </dgm:t>
    </dgm:pt>
    <dgm:pt modelId="{994CD9D9-99F4-476D-8110-CE13E408E016}" type="pres">
      <dgm:prSet presAssocID="{90D51E33-5749-4223-BD48-1D918879B6E2}" presName="sibTrans" presStyleCnt="0"/>
      <dgm:spPr/>
    </dgm:pt>
    <dgm:pt modelId="{1878BBBA-62E4-4F3D-A1A7-21DB95E631BE}" type="pres">
      <dgm:prSet presAssocID="{D8C08074-024A-4102-A2AF-24672A7DC3FD}" presName="node" presStyleLbl="node1" presStyleIdx="1" presStyleCnt="5">
        <dgm:presLayoutVars>
          <dgm:bulletEnabled val="1"/>
        </dgm:presLayoutVars>
      </dgm:prSet>
      <dgm:spPr/>
      <dgm:t>
        <a:bodyPr/>
        <a:lstStyle/>
        <a:p>
          <a:endParaRPr lang="en-US"/>
        </a:p>
      </dgm:t>
    </dgm:pt>
    <dgm:pt modelId="{99A79595-320F-4C46-9DF0-C6040F3119FC}" type="pres">
      <dgm:prSet presAssocID="{FB832E77-FACA-47E0-89C7-4F8E440F53F5}" presName="sibTrans" presStyleCnt="0"/>
      <dgm:spPr/>
    </dgm:pt>
    <dgm:pt modelId="{EFA3858E-0B3B-42AC-B3C2-DDD93408BDCD}" type="pres">
      <dgm:prSet presAssocID="{8AC7650E-090B-4198-BBA3-5BE871A32FAC}" presName="node" presStyleLbl="node1" presStyleIdx="2" presStyleCnt="5">
        <dgm:presLayoutVars>
          <dgm:bulletEnabled val="1"/>
        </dgm:presLayoutVars>
      </dgm:prSet>
      <dgm:spPr/>
      <dgm:t>
        <a:bodyPr/>
        <a:lstStyle/>
        <a:p>
          <a:endParaRPr lang="en-US"/>
        </a:p>
      </dgm:t>
    </dgm:pt>
    <dgm:pt modelId="{A8C13CBB-C63A-44F3-9CEE-36F02FD1BD66}" type="pres">
      <dgm:prSet presAssocID="{4A419574-58AE-41DD-AF45-CE3202B1667E}" presName="sibTrans" presStyleCnt="0"/>
      <dgm:spPr/>
    </dgm:pt>
    <dgm:pt modelId="{F27F9E6F-CF2C-4A0E-9BE3-598D03AF56AF}" type="pres">
      <dgm:prSet presAssocID="{1AA8B2CD-F0E0-4296-95C1-323C274F84B3}" presName="node" presStyleLbl="node1" presStyleIdx="3" presStyleCnt="5">
        <dgm:presLayoutVars>
          <dgm:bulletEnabled val="1"/>
        </dgm:presLayoutVars>
      </dgm:prSet>
      <dgm:spPr/>
      <dgm:t>
        <a:bodyPr/>
        <a:lstStyle/>
        <a:p>
          <a:endParaRPr lang="en-US"/>
        </a:p>
      </dgm:t>
    </dgm:pt>
    <dgm:pt modelId="{224C86A2-4BF4-49C4-BE66-F3EC7D80519C}" type="pres">
      <dgm:prSet presAssocID="{36A2C677-2256-48AE-AB0C-DAAC3FBB833D}" presName="sibTrans" presStyleCnt="0"/>
      <dgm:spPr/>
    </dgm:pt>
    <dgm:pt modelId="{F73E97BB-B37A-43FC-96B4-11EA4C7AF0F2}" type="pres">
      <dgm:prSet presAssocID="{A08BE763-1DE1-4008-BFCB-4B4336DABACB}" presName="node" presStyleLbl="node1" presStyleIdx="4" presStyleCnt="5">
        <dgm:presLayoutVars>
          <dgm:bulletEnabled val="1"/>
        </dgm:presLayoutVars>
      </dgm:prSet>
      <dgm:spPr/>
      <dgm:t>
        <a:bodyPr/>
        <a:lstStyle/>
        <a:p>
          <a:endParaRPr lang="en-US"/>
        </a:p>
      </dgm:t>
    </dgm:pt>
  </dgm:ptLst>
  <dgm:cxnLst>
    <dgm:cxn modelId="{13050FD2-5A7E-49CC-ABE0-ED5729B75EF5}" srcId="{02046CD2-5566-42B7-A9CF-BAF4DB59F17C}" destId="{1AA8B2CD-F0E0-4296-95C1-323C274F84B3}" srcOrd="3" destOrd="0" parTransId="{14950ECE-7B51-4509-AD61-E7B45A6C48CA}" sibTransId="{36A2C677-2256-48AE-AB0C-DAAC3FBB833D}"/>
    <dgm:cxn modelId="{F5F2A352-0D08-4A6D-9256-A0CD136EEAA0}" srcId="{02046CD2-5566-42B7-A9CF-BAF4DB59F17C}" destId="{C1876471-8314-40F5-BCB9-E68DCF64CFA4}" srcOrd="0" destOrd="0" parTransId="{CBE66131-9653-4DD2-85E1-188E8AFA0FF3}" sibTransId="{90D51E33-5749-4223-BD48-1D918879B6E2}"/>
    <dgm:cxn modelId="{71EFDE3D-1640-43CD-BAFA-21DF5E5D0A76}" type="presOf" srcId="{D8C08074-024A-4102-A2AF-24672A7DC3FD}" destId="{1878BBBA-62E4-4F3D-A1A7-21DB95E631BE}" srcOrd="0" destOrd="0" presId="urn:microsoft.com/office/officeart/2005/8/layout/hList6"/>
    <dgm:cxn modelId="{F9A76E0A-9C9B-4B4D-9B63-386134E834C3}" srcId="{02046CD2-5566-42B7-A9CF-BAF4DB59F17C}" destId="{D8C08074-024A-4102-A2AF-24672A7DC3FD}" srcOrd="1" destOrd="0" parTransId="{44F1BE6D-835E-496A-A046-BF7994D6B844}" sibTransId="{FB832E77-FACA-47E0-89C7-4F8E440F53F5}"/>
    <dgm:cxn modelId="{231BFA57-A343-474A-9B2D-BD9BA6FD4969}" type="presOf" srcId="{02046CD2-5566-42B7-A9CF-BAF4DB59F17C}" destId="{5F72ECEB-D925-42B5-9FEB-0C7D0F350A2E}" srcOrd="0" destOrd="0" presId="urn:microsoft.com/office/officeart/2005/8/layout/hList6"/>
    <dgm:cxn modelId="{0CD46A25-C09F-44AD-82A9-97B92E8D53A2}" type="presOf" srcId="{A08BE763-1DE1-4008-BFCB-4B4336DABACB}" destId="{F73E97BB-B37A-43FC-96B4-11EA4C7AF0F2}" srcOrd="0" destOrd="0" presId="urn:microsoft.com/office/officeart/2005/8/layout/hList6"/>
    <dgm:cxn modelId="{62D721B6-8B12-41A0-AE5F-EE5E7BAF0007}" srcId="{02046CD2-5566-42B7-A9CF-BAF4DB59F17C}" destId="{A08BE763-1DE1-4008-BFCB-4B4336DABACB}" srcOrd="4" destOrd="0" parTransId="{BA87BE38-12D2-4F35-8448-C2F1112CCBA6}" sibTransId="{1FA727EE-70F1-4B03-B044-B48D6BCF4068}"/>
    <dgm:cxn modelId="{701BD8D7-4322-4370-BC52-A845A92956A2}" type="presOf" srcId="{C1876471-8314-40F5-BCB9-E68DCF64CFA4}" destId="{9BC3AC7E-7796-4E1F-BFCF-54712572AE9F}" srcOrd="0" destOrd="0" presId="urn:microsoft.com/office/officeart/2005/8/layout/hList6"/>
    <dgm:cxn modelId="{6C99FC3A-F8E1-49FE-84DD-31F1ECB2CA50}" srcId="{02046CD2-5566-42B7-A9CF-BAF4DB59F17C}" destId="{8AC7650E-090B-4198-BBA3-5BE871A32FAC}" srcOrd="2" destOrd="0" parTransId="{0F9B2B54-2D13-4325-99E9-F8FB459A05E4}" sibTransId="{4A419574-58AE-41DD-AF45-CE3202B1667E}"/>
    <dgm:cxn modelId="{9495DF54-C70F-4526-B033-273A3D3DCBA6}" type="presOf" srcId="{1AA8B2CD-F0E0-4296-95C1-323C274F84B3}" destId="{F27F9E6F-CF2C-4A0E-9BE3-598D03AF56AF}" srcOrd="0" destOrd="0" presId="urn:microsoft.com/office/officeart/2005/8/layout/hList6"/>
    <dgm:cxn modelId="{A318F3E7-A00C-476D-B3BC-4A0F3817A6BB}" type="presOf" srcId="{8AC7650E-090B-4198-BBA3-5BE871A32FAC}" destId="{EFA3858E-0B3B-42AC-B3C2-DDD93408BDCD}" srcOrd="0" destOrd="0" presId="urn:microsoft.com/office/officeart/2005/8/layout/hList6"/>
    <dgm:cxn modelId="{328182DB-7B00-4FBD-BF2B-8B0B4D2B1146}" type="presParOf" srcId="{5F72ECEB-D925-42B5-9FEB-0C7D0F350A2E}" destId="{9BC3AC7E-7796-4E1F-BFCF-54712572AE9F}" srcOrd="0" destOrd="0" presId="urn:microsoft.com/office/officeart/2005/8/layout/hList6"/>
    <dgm:cxn modelId="{AB18739E-8C16-4590-8334-770086701BEF}" type="presParOf" srcId="{5F72ECEB-D925-42B5-9FEB-0C7D0F350A2E}" destId="{994CD9D9-99F4-476D-8110-CE13E408E016}" srcOrd="1" destOrd="0" presId="urn:microsoft.com/office/officeart/2005/8/layout/hList6"/>
    <dgm:cxn modelId="{AC59E37B-B71E-4B68-B9DD-9CF2D54EEAB6}" type="presParOf" srcId="{5F72ECEB-D925-42B5-9FEB-0C7D0F350A2E}" destId="{1878BBBA-62E4-4F3D-A1A7-21DB95E631BE}" srcOrd="2" destOrd="0" presId="urn:microsoft.com/office/officeart/2005/8/layout/hList6"/>
    <dgm:cxn modelId="{AAF91526-F679-4C60-8E86-8E01795DEDDA}" type="presParOf" srcId="{5F72ECEB-D925-42B5-9FEB-0C7D0F350A2E}" destId="{99A79595-320F-4C46-9DF0-C6040F3119FC}" srcOrd="3" destOrd="0" presId="urn:microsoft.com/office/officeart/2005/8/layout/hList6"/>
    <dgm:cxn modelId="{CBF88BAF-EF07-4B55-A304-EC0E35AD4B6A}" type="presParOf" srcId="{5F72ECEB-D925-42B5-9FEB-0C7D0F350A2E}" destId="{EFA3858E-0B3B-42AC-B3C2-DDD93408BDCD}" srcOrd="4" destOrd="0" presId="urn:microsoft.com/office/officeart/2005/8/layout/hList6"/>
    <dgm:cxn modelId="{4454D554-2641-408F-8685-26B424924325}" type="presParOf" srcId="{5F72ECEB-D925-42B5-9FEB-0C7D0F350A2E}" destId="{A8C13CBB-C63A-44F3-9CEE-36F02FD1BD66}" srcOrd="5" destOrd="0" presId="urn:microsoft.com/office/officeart/2005/8/layout/hList6"/>
    <dgm:cxn modelId="{C2700529-0B8A-4CDF-8C47-2D1D803A3E0C}" type="presParOf" srcId="{5F72ECEB-D925-42B5-9FEB-0C7D0F350A2E}" destId="{F27F9E6F-CF2C-4A0E-9BE3-598D03AF56AF}" srcOrd="6" destOrd="0" presId="urn:microsoft.com/office/officeart/2005/8/layout/hList6"/>
    <dgm:cxn modelId="{3F4CCD42-7FAE-4A91-9ECE-7ED02967C734}" type="presParOf" srcId="{5F72ECEB-D925-42B5-9FEB-0C7D0F350A2E}" destId="{224C86A2-4BF4-49C4-BE66-F3EC7D80519C}" srcOrd="7" destOrd="0" presId="urn:microsoft.com/office/officeart/2005/8/layout/hList6"/>
    <dgm:cxn modelId="{E10032A3-C869-44F0-BA77-29C3E01F5047}" type="presParOf" srcId="{5F72ECEB-D925-42B5-9FEB-0C7D0F350A2E}" destId="{F73E97BB-B37A-43FC-96B4-11EA4C7AF0F2}" srcOrd="8"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DFD1A9-40E6-466A-A0D9-258BC7EF1048}"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D3437104-7EFF-4CAF-9B44-63B42939E439}">
      <dgm:prSet/>
      <dgm:spPr/>
      <dgm:t>
        <a:bodyPr/>
        <a:lstStyle/>
        <a:p>
          <a:pPr rtl="0"/>
          <a:r>
            <a:rPr lang="en-US" dirty="0"/>
            <a:t>Brief summary of the planning process</a:t>
          </a:r>
        </a:p>
      </dgm:t>
    </dgm:pt>
    <dgm:pt modelId="{36278E4C-A401-4027-8DC7-D2064892399B}" type="parTrans" cxnId="{56F8C45E-C16B-44AC-8171-4AE678662174}">
      <dgm:prSet/>
      <dgm:spPr/>
      <dgm:t>
        <a:bodyPr/>
        <a:lstStyle/>
        <a:p>
          <a:endParaRPr lang="en-US"/>
        </a:p>
      </dgm:t>
    </dgm:pt>
    <dgm:pt modelId="{F7647194-9A72-4093-BFEE-EFEA18EA6B73}" type="sibTrans" cxnId="{56F8C45E-C16B-44AC-8171-4AE678662174}">
      <dgm:prSet/>
      <dgm:spPr/>
      <dgm:t>
        <a:bodyPr/>
        <a:lstStyle/>
        <a:p>
          <a:endParaRPr lang="en-US"/>
        </a:p>
      </dgm:t>
    </dgm:pt>
    <dgm:pt modelId="{6F356A6B-357B-4F00-8A28-3FDB78215B3E}">
      <dgm:prSet/>
      <dgm:spPr/>
      <dgm:t>
        <a:bodyPr/>
        <a:lstStyle/>
        <a:p>
          <a:pPr rtl="0"/>
          <a:r>
            <a:rPr lang="en-US" dirty="0"/>
            <a:t>How the community was provided notice of intent</a:t>
          </a:r>
        </a:p>
      </dgm:t>
    </dgm:pt>
    <dgm:pt modelId="{CC3D6F9A-8EC2-494B-ABD4-9BCA067D835A}" type="parTrans" cxnId="{09211D3C-99B5-45FC-BB2A-7CF41BDFEECB}">
      <dgm:prSet/>
      <dgm:spPr/>
      <dgm:t>
        <a:bodyPr/>
        <a:lstStyle/>
        <a:p>
          <a:endParaRPr lang="en-US"/>
        </a:p>
      </dgm:t>
    </dgm:pt>
    <dgm:pt modelId="{2A5BF179-7C0F-44AC-BC64-DF01B824A3D2}" type="sibTrans" cxnId="{09211D3C-99B5-45FC-BB2A-7CF41BDFEECB}">
      <dgm:prSet/>
      <dgm:spPr/>
      <dgm:t>
        <a:bodyPr/>
        <a:lstStyle/>
        <a:p>
          <a:endParaRPr lang="en-US"/>
        </a:p>
      </dgm:t>
    </dgm:pt>
    <dgm:pt modelId="{578014FF-059E-4234-8E6A-CDB42D78EA2F}">
      <dgm:prSet/>
      <dgm:spPr/>
      <dgm:t>
        <a:bodyPr/>
        <a:lstStyle/>
        <a:p>
          <a:pPr rtl="0"/>
          <a:r>
            <a:rPr lang="en-US" dirty="0"/>
            <a:t>Collaboration with LEA and community based partners. </a:t>
          </a:r>
        </a:p>
      </dgm:t>
    </dgm:pt>
    <dgm:pt modelId="{501E0360-2B8D-4B6D-B7DD-7A1BEDF08412}" type="parTrans" cxnId="{ECD65282-9CB4-40B5-B743-E2E092340950}">
      <dgm:prSet/>
      <dgm:spPr/>
      <dgm:t>
        <a:bodyPr/>
        <a:lstStyle/>
        <a:p>
          <a:endParaRPr lang="en-US"/>
        </a:p>
      </dgm:t>
    </dgm:pt>
    <dgm:pt modelId="{E52A889E-9FD0-4E06-BC1C-CF0A316B4F47}" type="sibTrans" cxnId="{ECD65282-9CB4-40B5-B743-E2E092340950}">
      <dgm:prSet/>
      <dgm:spPr/>
      <dgm:t>
        <a:bodyPr/>
        <a:lstStyle/>
        <a:p>
          <a:endParaRPr lang="en-US"/>
        </a:p>
      </dgm:t>
    </dgm:pt>
    <dgm:pt modelId="{4E6092D4-E31E-4B0E-B0E0-A86A0EC012B5}">
      <dgm:prSet/>
      <dgm:spPr/>
      <dgm:t>
        <a:bodyPr/>
        <a:lstStyle/>
        <a:p>
          <a:pPr rtl="0"/>
          <a:r>
            <a:rPr lang="en-US" dirty="0"/>
            <a:t>How private schools were consulted</a:t>
          </a:r>
        </a:p>
      </dgm:t>
    </dgm:pt>
    <dgm:pt modelId="{4C13682B-A494-4BCE-97D5-8D8949AE3671}" type="parTrans" cxnId="{09DD15C5-F8CF-4F14-BAD2-970A83D22F80}">
      <dgm:prSet/>
      <dgm:spPr/>
      <dgm:t>
        <a:bodyPr/>
        <a:lstStyle/>
        <a:p>
          <a:endParaRPr lang="en-US"/>
        </a:p>
      </dgm:t>
    </dgm:pt>
    <dgm:pt modelId="{1BAA5B50-C300-4115-982E-43B313C2F8A3}" type="sibTrans" cxnId="{09DD15C5-F8CF-4F14-BAD2-970A83D22F80}">
      <dgm:prSet/>
      <dgm:spPr/>
      <dgm:t>
        <a:bodyPr/>
        <a:lstStyle/>
        <a:p>
          <a:endParaRPr lang="en-US"/>
        </a:p>
      </dgm:t>
    </dgm:pt>
    <dgm:pt modelId="{2B00AF83-6D7B-4885-8D95-94B288370B9D}" type="pres">
      <dgm:prSet presAssocID="{19DFD1A9-40E6-466A-A0D9-258BC7EF1048}" presName="Name0" presStyleCnt="0">
        <dgm:presLayoutVars>
          <dgm:chMax val="7"/>
          <dgm:chPref val="7"/>
          <dgm:dir/>
        </dgm:presLayoutVars>
      </dgm:prSet>
      <dgm:spPr/>
      <dgm:t>
        <a:bodyPr/>
        <a:lstStyle/>
        <a:p>
          <a:endParaRPr lang="en-US"/>
        </a:p>
      </dgm:t>
    </dgm:pt>
    <dgm:pt modelId="{E90B7DB4-C9EA-44B5-AFC2-43464E7165D7}" type="pres">
      <dgm:prSet presAssocID="{19DFD1A9-40E6-466A-A0D9-258BC7EF1048}" presName="Name1" presStyleCnt="0"/>
      <dgm:spPr/>
    </dgm:pt>
    <dgm:pt modelId="{9981C426-4B7B-4F96-9ADB-0A1759BB6BB5}" type="pres">
      <dgm:prSet presAssocID="{19DFD1A9-40E6-466A-A0D9-258BC7EF1048}" presName="cycle" presStyleCnt="0"/>
      <dgm:spPr/>
    </dgm:pt>
    <dgm:pt modelId="{4C764097-1D6E-4027-8DE5-9D6660B872C4}" type="pres">
      <dgm:prSet presAssocID="{19DFD1A9-40E6-466A-A0D9-258BC7EF1048}" presName="srcNode" presStyleLbl="node1" presStyleIdx="0" presStyleCnt="4"/>
      <dgm:spPr/>
    </dgm:pt>
    <dgm:pt modelId="{F78E7771-381A-40B1-8705-CFA2CA1C3152}" type="pres">
      <dgm:prSet presAssocID="{19DFD1A9-40E6-466A-A0D9-258BC7EF1048}" presName="conn" presStyleLbl="parChTrans1D2" presStyleIdx="0" presStyleCnt="1"/>
      <dgm:spPr/>
      <dgm:t>
        <a:bodyPr/>
        <a:lstStyle/>
        <a:p>
          <a:endParaRPr lang="en-US"/>
        </a:p>
      </dgm:t>
    </dgm:pt>
    <dgm:pt modelId="{E4002D03-FD94-4EC7-A8F8-FA954A912536}" type="pres">
      <dgm:prSet presAssocID="{19DFD1A9-40E6-466A-A0D9-258BC7EF1048}" presName="extraNode" presStyleLbl="node1" presStyleIdx="0" presStyleCnt="4"/>
      <dgm:spPr/>
    </dgm:pt>
    <dgm:pt modelId="{E36A71EA-4D0B-47E1-A033-6AE626DBC316}" type="pres">
      <dgm:prSet presAssocID="{19DFD1A9-40E6-466A-A0D9-258BC7EF1048}" presName="dstNode" presStyleLbl="node1" presStyleIdx="0" presStyleCnt="4"/>
      <dgm:spPr/>
    </dgm:pt>
    <dgm:pt modelId="{BD9AB10B-4F7B-42FD-BAF5-63121BDBABE9}" type="pres">
      <dgm:prSet presAssocID="{D3437104-7EFF-4CAF-9B44-63B42939E439}" presName="text_1" presStyleLbl="node1" presStyleIdx="0" presStyleCnt="4">
        <dgm:presLayoutVars>
          <dgm:bulletEnabled val="1"/>
        </dgm:presLayoutVars>
      </dgm:prSet>
      <dgm:spPr/>
      <dgm:t>
        <a:bodyPr/>
        <a:lstStyle/>
        <a:p>
          <a:endParaRPr lang="en-US"/>
        </a:p>
      </dgm:t>
    </dgm:pt>
    <dgm:pt modelId="{55BA1604-802C-40F5-B6E5-2E6513C9D5C8}" type="pres">
      <dgm:prSet presAssocID="{D3437104-7EFF-4CAF-9B44-63B42939E439}" presName="accent_1" presStyleCnt="0"/>
      <dgm:spPr/>
    </dgm:pt>
    <dgm:pt modelId="{6AEEAABA-DAC8-4B42-A90D-7819186C40D9}" type="pres">
      <dgm:prSet presAssocID="{D3437104-7EFF-4CAF-9B44-63B42939E439}" presName="accentRepeatNode" presStyleLbl="solidFgAcc1" presStyleIdx="0" presStyleCnt="4"/>
      <dgm:spPr/>
    </dgm:pt>
    <dgm:pt modelId="{85F91C40-A7C1-4858-BFE5-649E78D6DC57}" type="pres">
      <dgm:prSet presAssocID="{6F356A6B-357B-4F00-8A28-3FDB78215B3E}" presName="text_2" presStyleLbl="node1" presStyleIdx="1" presStyleCnt="4">
        <dgm:presLayoutVars>
          <dgm:bulletEnabled val="1"/>
        </dgm:presLayoutVars>
      </dgm:prSet>
      <dgm:spPr/>
      <dgm:t>
        <a:bodyPr/>
        <a:lstStyle/>
        <a:p>
          <a:endParaRPr lang="en-US"/>
        </a:p>
      </dgm:t>
    </dgm:pt>
    <dgm:pt modelId="{5C4154CD-8F13-40B4-9D30-09EE2D688662}" type="pres">
      <dgm:prSet presAssocID="{6F356A6B-357B-4F00-8A28-3FDB78215B3E}" presName="accent_2" presStyleCnt="0"/>
      <dgm:spPr/>
    </dgm:pt>
    <dgm:pt modelId="{FECA8846-30F8-4CD9-97D6-A431CD454B76}" type="pres">
      <dgm:prSet presAssocID="{6F356A6B-357B-4F00-8A28-3FDB78215B3E}" presName="accentRepeatNode" presStyleLbl="solidFgAcc1" presStyleIdx="1" presStyleCnt="4"/>
      <dgm:spPr/>
    </dgm:pt>
    <dgm:pt modelId="{30D46C87-C142-4F99-808A-6390932B2480}" type="pres">
      <dgm:prSet presAssocID="{578014FF-059E-4234-8E6A-CDB42D78EA2F}" presName="text_3" presStyleLbl="node1" presStyleIdx="2" presStyleCnt="4">
        <dgm:presLayoutVars>
          <dgm:bulletEnabled val="1"/>
        </dgm:presLayoutVars>
      </dgm:prSet>
      <dgm:spPr/>
      <dgm:t>
        <a:bodyPr/>
        <a:lstStyle/>
        <a:p>
          <a:endParaRPr lang="en-US"/>
        </a:p>
      </dgm:t>
    </dgm:pt>
    <dgm:pt modelId="{08746481-1360-4D38-9389-8CC5F4312073}" type="pres">
      <dgm:prSet presAssocID="{578014FF-059E-4234-8E6A-CDB42D78EA2F}" presName="accent_3" presStyleCnt="0"/>
      <dgm:spPr/>
    </dgm:pt>
    <dgm:pt modelId="{87744C1F-D9EE-4DA0-91E9-E33D83A78967}" type="pres">
      <dgm:prSet presAssocID="{578014FF-059E-4234-8E6A-CDB42D78EA2F}" presName="accentRepeatNode" presStyleLbl="solidFgAcc1" presStyleIdx="2" presStyleCnt="4"/>
      <dgm:spPr/>
    </dgm:pt>
    <dgm:pt modelId="{C73BA6AA-EBF1-4580-9E9C-633F383458C3}" type="pres">
      <dgm:prSet presAssocID="{4E6092D4-E31E-4B0E-B0E0-A86A0EC012B5}" presName="text_4" presStyleLbl="node1" presStyleIdx="3" presStyleCnt="4">
        <dgm:presLayoutVars>
          <dgm:bulletEnabled val="1"/>
        </dgm:presLayoutVars>
      </dgm:prSet>
      <dgm:spPr/>
      <dgm:t>
        <a:bodyPr/>
        <a:lstStyle/>
        <a:p>
          <a:endParaRPr lang="en-US"/>
        </a:p>
      </dgm:t>
    </dgm:pt>
    <dgm:pt modelId="{5B6F0A61-A760-4BF6-ABBF-66F113D33795}" type="pres">
      <dgm:prSet presAssocID="{4E6092D4-E31E-4B0E-B0E0-A86A0EC012B5}" presName="accent_4" presStyleCnt="0"/>
      <dgm:spPr/>
    </dgm:pt>
    <dgm:pt modelId="{32512DFB-E6EA-49F1-8075-F8BA469587FD}" type="pres">
      <dgm:prSet presAssocID="{4E6092D4-E31E-4B0E-B0E0-A86A0EC012B5}" presName="accentRepeatNode" presStyleLbl="solidFgAcc1" presStyleIdx="3" presStyleCnt="4"/>
      <dgm:spPr/>
    </dgm:pt>
  </dgm:ptLst>
  <dgm:cxnLst>
    <dgm:cxn modelId="{FCF147A7-979C-4A4A-9408-AAC4844E68F4}" type="presOf" srcId="{6F356A6B-357B-4F00-8A28-3FDB78215B3E}" destId="{85F91C40-A7C1-4858-BFE5-649E78D6DC57}" srcOrd="0" destOrd="0" presId="urn:microsoft.com/office/officeart/2008/layout/VerticalCurvedList"/>
    <dgm:cxn modelId="{56F8C45E-C16B-44AC-8171-4AE678662174}" srcId="{19DFD1A9-40E6-466A-A0D9-258BC7EF1048}" destId="{D3437104-7EFF-4CAF-9B44-63B42939E439}" srcOrd="0" destOrd="0" parTransId="{36278E4C-A401-4027-8DC7-D2064892399B}" sibTransId="{F7647194-9A72-4093-BFEE-EFEA18EA6B73}"/>
    <dgm:cxn modelId="{ECD65282-9CB4-40B5-B743-E2E092340950}" srcId="{19DFD1A9-40E6-466A-A0D9-258BC7EF1048}" destId="{578014FF-059E-4234-8E6A-CDB42D78EA2F}" srcOrd="2" destOrd="0" parTransId="{501E0360-2B8D-4B6D-B7DD-7A1BEDF08412}" sibTransId="{E52A889E-9FD0-4E06-BC1C-CF0A316B4F47}"/>
    <dgm:cxn modelId="{C95418D4-412C-4951-97E9-AE6DB4A717B1}" type="presOf" srcId="{19DFD1A9-40E6-466A-A0D9-258BC7EF1048}" destId="{2B00AF83-6D7B-4885-8D95-94B288370B9D}" srcOrd="0" destOrd="0" presId="urn:microsoft.com/office/officeart/2008/layout/VerticalCurvedList"/>
    <dgm:cxn modelId="{F22E1B90-BB0E-4C26-B6E2-C8C7073F42A4}" type="presOf" srcId="{F7647194-9A72-4093-BFEE-EFEA18EA6B73}" destId="{F78E7771-381A-40B1-8705-CFA2CA1C3152}" srcOrd="0" destOrd="0" presId="urn:microsoft.com/office/officeart/2008/layout/VerticalCurvedList"/>
    <dgm:cxn modelId="{09211D3C-99B5-45FC-BB2A-7CF41BDFEECB}" srcId="{19DFD1A9-40E6-466A-A0D9-258BC7EF1048}" destId="{6F356A6B-357B-4F00-8A28-3FDB78215B3E}" srcOrd="1" destOrd="0" parTransId="{CC3D6F9A-8EC2-494B-ABD4-9BCA067D835A}" sibTransId="{2A5BF179-7C0F-44AC-BC64-DF01B824A3D2}"/>
    <dgm:cxn modelId="{8EF5DF14-0065-4A5F-BF8C-4E182DA22C01}" type="presOf" srcId="{D3437104-7EFF-4CAF-9B44-63B42939E439}" destId="{BD9AB10B-4F7B-42FD-BAF5-63121BDBABE9}" srcOrd="0" destOrd="0" presId="urn:microsoft.com/office/officeart/2008/layout/VerticalCurvedList"/>
    <dgm:cxn modelId="{09DD15C5-F8CF-4F14-BAD2-970A83D22F80}" srcId="{19DFD1A9-40E6-466A-A0D9-258BC7EF1048}" destId="{4E6092D4-E31E-4B0E-B0E0-A86A0EC012B5}" srcOrd="3" destOrd="0" parTransId="{4C13682B-A494-4BCE-97D5-8D8949AE3671}" sibTransId="{1BAA5B50-C300-4115-982E-43B313C2F8A3}"/>
    <dgm:cxn modelId="{9BE652D1-69ED-49F2-A1BE-ED26572F6CFD}" type="presOf" srcId="{4E6092D4-E31E-4B0E-B0E0-A86A0EC012B5}" destId="{C73BA6AA-EBF1-4580-9E9C-633F383458C3}" srcOrd="0" destOrd="0" presId="urn:microsoft.com/office/officeart/2008/layout/VerticalCurvedList"/>
    <dgm:cxn modelId="{1B502278-1711-4B38-ADA3-5C06456A181D}" type="presOf" srcId="{578014FF-059E-4234-8E6A-CDB42D78EA2F}" destId="{30D46C87-C142-4F99-808A-6390932B2480}" srcOrd="0" destOrd="0" presId="urn:microsoft.com/office/officeart/2008/layout/VerticalCurvedList"/>
    <dgm:cxn modelId="{D040DAB2-E5CA-4123-9D27-978A90CF01D0}" type="presParOf" srcId="{2B00AF83-6D7B-4885-8D95-94B288370B9D}" destId="{E90B7DB4-C9EA-44B5-AFC2-43464E7165D7}" srcOrd="0" destOrd="0" presId="urn:microsoft.com/office/officeart/2008/layout/VerticalCurvedList"/>
    <dgm:cxn modelId="{A41C2371-A963-4499-869E-963B2096C0DC}" type="presParOf" srcId="{E90B7DB4-C9EA-44B5-AFC2-43464E7165D7}" destId="{9981C426-4B7B-4F96-9ADB-0A1759BB6BB5}" srcOrd="0" destOrd="0" presId="urn:microsoft.com/office/officeart/2008/layout/VerticalCurvedList"/>
    <dgm:cxn modelId="{FDF20159-7554-43B0-A67F-FFD8D19E1F9C}" type="presParOf" srcId="{9981C426-4B7B-4F96-9ADB-0A1759BB6BB5}" destId="{4C764097-1D6E-4027-8DE5-9D6660B872C4}" srcOrd="0" destOrd="0" presId="urn:microsoft.com/office/officeart/2008/layout/VerticalCurvedList"/>
    <dgm:cxn modelId="{470F7654-D645-43AB-A48C-8C60D0FA9FB1}" type="presParOf" srcId="{9981C426-4B7B-4F96-9ADB-0A1759BB6BB5}" destId="{F78E7771-381A-40B1-8705-CFA2CA1C3152}" srcOrd="1" destOrd="0" presId="urn:microsoft.com/office/officeart/2008/layout/VerticalCurvedList"/>
    <dgm:cxn modelId="{CA69FE9C-EC37-499C-BB83-C2780C695792}" type="presParOf" srcId="{9981C426-4B7B-4F96-9ADB-0A1759BB6BB5}" destId="{E4002D03-FD94-4EC7-A8F8-FA954A912536}" srcOrd="2" destOrd="0" presId="urn:microsoft.com/office/officeart/2008/layout/VerticalCurvedList"/>
    <dgm:cxn modelId="{595D8507-B70F-4F8B-AA05-2490088B9DCF}" type="presParOf" srcId="{9981C426-4B7B-4F96-9ADB-0A1759BB6BB5}" destId="{E36A71EA-4D0B-47E1-A033-6AE626DBC316}" srcOrd="3" destOrd="0" presId="urn:microsoft.com/office/officeart/2008/layout/VerticalCurvedList"/>
    <dgm:cxn modelId="{E9C00BCC-5119-4953-8E28-B66BD77FEB78}" type="presParOf" srcId="{E90B7DB4-C9EA-44B5-AFC2-43464E7165D7}" destId="{BD9AB10B-4F7B-42FD-BAF5-63121BDBABE9}" srcOrd="1" destOrd="0" presId="urn:microsoft.com/office/officeart/2008/layout/VerticalCurvedList"/>
    <dgm:cxn modelId="{0D7E3927-7902-4AD3-9826-CC5B16C11581}" type="presParOf" srcId="{E90B7DB4-C9EA-44B5-AFC2-43464E7165D7}" destId="{55BA1604-802C-40F5-B6E5-2E6513C9D5C8}" srcOrd="2" destOrd="0" presId="urn:microsoft.com/office/officeart/2008/layout/VerticalCurvedList"/>
    <dgm:cxn modelId="{B20FBCBE-CECE-4C89-8F51-852095BE643B}" type="presParOf" srcId="{55BA1604-802C-40F5-B6E5-2E6513C9D5C8}" destId="{6AEEAABA-DAC8-4B42-A90D-7819186C40D9}" srcOrd="0" destOrd="0" presId="urn:microsoft.com/office/officeart/2008/layout/VerticalCurvedList"/>
    <dgm:cxn modelId="{4365BAF1-5565-4FFC-9429-AE4067C8EFA5}" type="presParOf" srcId="{E90B7DB4-C9EA-44B5-AFC2-43464E7165D7}" destId="{85F91C40-A7C1-4858-BFE5-649E78D6DC57}" srcOrd="3" destOrd="0" presId="urn:microsoft.com/office/officeart/2008/layout/VerticalCurvedList"/>
    <dgm:cxn modelId="{70B96EF3-17B6-46A8-BB0E-CA30EC15D767}" type="presParOf" srcId="{E90B7DB4-C9EA-44B5-AFC2-43464E7165D7}" destId="{5C4154CD-8F13-40B4-9D30-09EE2D688662}" srcOrd="4" destOrd="0" presId="urn:microsoft.com/office/officeart/2008/layout/VerticalCurvedList"/>
    <dgm:cxn modelId="{2CDFDA0C-64B7-406F-BDFE-85437ED0BD3B}" type="presParOf" srcId="{5C4154CD-8F13-40B4-9D30-09EE2D688662}" destId="{FECA8846-30F8-4CD9-97D6-A431CD454B76}" srcOrd="0" destOrd="0" presId="urn:microsoft.com/office/officeart/2008/layout/VerticalCurvedList"/>
    <dgm:cxn modelId="{17BAE976-4FD2-4CF1-91A1-4B2055335DF2}" type="presParOf" srcId="{E90B7DB4-C9EA-44B5-AFC2-43464E7165D7}" destId="{30D46C87-C142-4F99-808A-6390932B2480}" srcOrd="5" destOrd="0" presId="urn:microsoft.com/office/officeart/2008/layout/VerticalCurvedList"/>
    <dgm:cxn modelId="{7F2A8B80-A499-463C-87A4-4B4C1ED36385}" type="presParOf" srcId="{E90B7DB4-C9EA-44B5-AFC2-43464E7165D7}" destId="{08746481-1360-4D38-9389-8CC5F4312073}" srcOrd="6" destOrd="0" presId="urn:microsoft.com/office/officeart/2008/layout/VerticalCurvedList"/>
    <dgm:cxn modelId="{D3FD9FCD-A4B8-405D-924A-18CEA8A6562D}" type="presParOf" srcId="{08746481-1360-4D38-9389-8CC5F4312073}" destId="{87744C1F-D9EE-4DA0-91E9-E33D83A78967}" srcOrd="0" destOrd="0" presId="urn:microsoft.com/office/officeart/2008/layout/VerticalCurvedList"/>
    <dgm:cxn modelId="{E66C9EB0-5675-4B8E-AF09-72EE86417160}" type="presParOf" srcId="{E90B7DB4-C9EA-44B5-AFC2-43464E7165D7}" destId="{C73BA6AA-EBF1-4580-9E9C-633F383458C3}" srcOrd="7" destOrd="0" presId="urn:microsoft.com/office/officeart/2008/layout/VerticalCurvedList"/>
    <dgm:cxn modelId="{D17BF049-55D2-42F9-B9EC-424C6C4D4316}" type="presParOf" srcId="{E90B7DB4-C9EA-44B5-AFC2-43464E7165D7}" destId="{5B6F0A61-A760-4BF6-ABBF-66F113D33795}" srcOrd="8" destOrd="0" presId="urn:microsoft.com/office/officeart/2008/layout/VerticalCurvedList"/>
    <dgm:cxn modelId="{492DB157-199B-4BFF-B9D4-42F19F48021D}" type="presParOf" srcId="{5B6F0A61-A760-4BF6-ABBF-66F113D33795}" destId="{32512DFB-E6EA-49F1-8075-F8BA469587FD}" srcOrd="0" destOrd="0" presId="urn:microsoft.com/office/officeart/2008/layout/VerticalCurv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FB6E64-6E9B-4010-8C56-6D485F0EEC6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7F8AEAC5-6ECE-440B-9D1B-B02205C0E889}">
      <dgm:prSet custT="1"/>
      <dgm:spPr/>
      <dgm:t>
        <a:bodyPr/>
        <a:lstStyle/>
        <a:p>
          <a:pPr rtl="0"/>
          <a:r>
            <a:rPr lang="en-US" sz="1800" dirty="0"/>
            <a:t>Description of your community.</a:t>
          </a:r>
        </a:p>
      </dgm:t>
    </dgm:pt>
    <dgm:pt modelId="{87788EB5-A4A7-4887-A190-EE6465B65BB6}" type="parTrans" cxnId="{F41C52B0-EBE3-4773-8BFB-E1AE0A228EAB}">
      <dgm:prSet/>
      <dgm:spPr/>
      <dgm:t>
        <a:bodyPr/>
        <a:lstStyle/>
        <a:p>
          <a:endParaRPr lang="en-US"/>
        </a:p>
      </dgm:t>
    </dgm:pt>
    <dgm:pt modelId="{708E464A-3866-4B0D-B2B4-51CF25960C54}" type="sibTrans" cxnId="{F41C52B0-EBE3-4773-8BFB-E1AE0A228EAB}">
      <dgm:prSet/>
      <dgm:spPr/>
      <dgm:t>
        <a:bodyPr/>
        <a:lstStyle/>
        <a:p>
          <a:endParaRPr lang="en-US"/>
        </a:p>
      </dgm:t>
    </dgm:pt>
    <dgm:pt modelId="{D8643E5B-8D26-4F3E-839C-C86D9FEF55CC}">
      <dgm:prSet custT="1"/>
      <dgm:spPr/>
      <dgm:t>
        <a:bodyPr/>
        <a:lstStyle/>
        <a:p>
          <a:pPr rtl="0"/>
          <a:r>
            <a:rPr lang="en-US" sz="1800" dirty="0"/>
            <a:t>Evaluation of the community needs and available resources.</a:t>
          </a:r>
        </a:p>
      </dgm:t>
    </dgm:pt>
    <dgm:pt modelId="{DDF0AEB5-1693-4315-83B4-EFF2BB7EAFDD}" type="parTrans" cxnId="{29FE0530-D7F5-48C8-82EC-5CA6D6E1BD10}">
      <dgm:prSet/>
      <dgm:spPr/>
      <dgm:t>
        <a:bodyPr/>
        <a:lstStyle/>
        <a:p>
          <a:endParaRPr lang="en-US"/>
        </a:p>
      </dgm:t>
    </dgm:pt>
    <dgm:pt modelId="{98AE1ECF-0964-4FD1-8F79-B70B6DD4F72F}" type="sibTrans" cxnId="{29FE0530-D7F5-48C8-82EC-5CA6D6E1BD10}">
      <dgm:prSet/>
      <dgm:spPr/>
      <dgm:t>
        <a:bodyPr/>
        <a:lstStyle/>
        <a:p>
          <a:endParaRPr lang="en-US"/>
        </a:p>
      </dgm:t>
    </dgm:pt>
    <dgm:pt modelId="{2F04E860-F6E8-49E6-889A-081FA7D8110B}">
      <dgm:prSet custT="1"/>
      <dgm:spPr/>
      <dgm:t>
        <a:bodyPr/>
        <a:lstStyle/>
        <a:p>
          <a:pPr rtl="0"/>
          <a:r>
            <a:rPr lang="en-US" sz="1800" dirty="0"/>
            <a:t>Cite the factors that place students at risk of educational failure.</a:t>
          </a:r>
        </a:p>
      </dgm:t>
    </dgm:pt>
    <dgm:pt modelId="{0955ACCB-B07D-4FFA-A5B3-01BD1424D724}" type="parTrans" cxnId="{79AE347F-0169-4E6C-8859-35D19852AC45}">
      <dgm:prSet/>
      <dgm:spPr/>
      <dgm:t>
        <a:bodyPr/>
        <a:lstStyle/>
        <a:p>
          <a:endParaRPr lang="en-US"/>
        </a:p>
      </dgm:t>
    </dgm:pt>
    <dgm:pt modelId="{2D547F3C-F020-4956-9857-09C2223C0604}" type="sibTrans" cxnId="{79AE347F-0169-4E6C-8859-35D19852AC45}">
      <dgm:prSet/>
      <dgm:spPr/>
      <dgm:t>
        <a:bodyPr/>
        <a:lstStyle/>
        <a:p>
          <a:endParaRPr lang="en-US"/>
        </a:p>
      </dgm:t>
    </dgm:pt>
    <dgm:pt modelId="{17059ED0-E65C-4509-ADD9-EF6FA8A7D495}">
      <dgm:prSet custT="1"/>
      <dgm:spPr/>
      <dgm:t>
        <a:bodyPr/>
        <a:lstStyle/>
        <a:p>
          <a:pPr rtl="0"/>
          <a:r>
            <a:rPr lang="en-US" sz="1800" dirty="0"/>
            <a:t>Describe how the proposed program will address the needs of students  and their families.</a:t>
          </a:r>
        </a:p>
      </dgm:t>
    </dgm:pt>
    <dgm:pt modelId="{CF59CD6D-5907-452A-B184-CB230D66CEA5}" type="parTrans" cxnId="{B15DBD08-B9B0-4D5D-BC4A-4BEC302E8605}">
      <dgm:prSet/>
      <dgm:spPr/>
      <dgm:t>
        <a:bodyPr/>
        <a:lstStyle/>
        <a:p>
          <a:endParaRPr lang="en-US"/>
        </a:p>
      </dgm:t>
    </dgm:pt>
    <dgm:pt modelId="{E7AC0DA9-3136-4148-ABD4-81734EFE1818}" type="sibTrans" cxnId="{B15DBD08-B9B0-4D5D-BC4A-4BEC302E8605}">
      <dgm:prSet/>
      <dgm:spPr/>
      <dgm:t>
        <a:bodyPr/>
        <a:lstStyle/>
        <a:p>
          <a:endParaRPr lang="en-US"/>
        </a:p>
      </dgm:t>
    </dgm:pt>
    <dgm:pt modelId="{82E58EB0-3D47-44CE-9B95-C1E5E04D9B31}">
      <dgm:prSet custT="1"/>
      <dgm:spPr/>
      <dgm:t>
        <a:bodyPr/>
        <a:lstStyle/>
        <a:p>
          <a:pPr rtl="0"/>
          <a:r>
            <a:rPr lang="en-US" sz="1800" dirty="0"/>
            <a:t>Describe other afterschool programs currently serving the targeted population.</a:t>
          </a:r>
        </a:p>
      </dgm:t>
    </dgm:pt>
    <dgm:pt modelId="{CFCEDF5A-BA19-4BCA-985B-F0D1677FF091}" type="parTrans" cxnId="{29917697-D552-4BC5-843D-CD52F64B255E}">
      <dgm:prSet/>
      <dgm:spPr/>
      <dgm:t>
        <a:bodyPr/>
        <a:lstStyle/>
        <a:p>
          <a:endParaRPr lang="en-US"/>
        </a:p>
      </dgm:t>
    </dgm:pt>
    <dgm:pt modelId="{84D29850-62DD-4E97-A2C2-0EE50EA1176F}" type="sibTrans" cxnId="{29917697-D552-4BC5-843D-CD52F64B255E}">
      <dgm:prSet/>
      <dgm:spPr/>
      <dgm:t>
        <a:bodyPr/>
        <a:lstStyle/>
        <a:p>
          <a:endParaRPr lang="en-US"/>
        </a:p>
      </dgm:t>
    </dgm:pt>
    <dgm:pt modelId="{7C61A256-5A6E-417D-8C93-A3792B7DC688}" type="pres">
      <dgm:prSet presAssocID="{D4FB6E64-6E9B-4010-8C56-6D485F0EEC60}" presName="Name0" presStyleCnt="0">
        <dgm:presLayoutVars>
          <dgm:chMax val="7"/>
          <dgm:chPref val="7"/>
          <dgm:dir/>
        </dgm:presLayoutVars>
      </dgm:prSet>
      <dgm:spPr/>
      <dgm:t>
        <a:bodyPr/>
        <a:lstStyle/>
        <a:p>
          <a:endParaRPr lang="en-US"/>
        </a:p>
      </dgm:t>
    </dgm:pt>
    <dgm:pt modelId="{D2198BC3-823C-4B07-9392-01AAB3028624}" type="pres">
      <dgm:prSet presAssocID="{D4FB6E64-6E9B-4010-8C56-6D485F0EEC60}" presName="Name1" presStyleCnt="0"/>
      <dgm:spPr/>
    </dgm:pt>
    <dgm:pt modelId="{FC385BA9-C377-42C5-A616-F3638340AED2}" type="pres">
      <dgm:prSet presAssocID="{D4FB6E64-6E9B-4010-8C56-6D485F0EEC60}" presName="cycle" presStyleCnt="0"/>
      <dgm:spPr/>
    </dgm:pt>
    <dgm:pt modelId="{7BC66975-3E37-4326-826F-F5C58642BEF3}" type="pres">
      <dgm:prSet presAssocID="{D4FB6E64-6E9B-4010-8C56-6D485F0EEC60}" presName="srcNode" presStyleLbl="node1" presStyleIdx="0" presStyleCnt="5"/>
      <dgm:spPr/>
    </dgm:pt>
    <dgm:pt modelId="{469AAF9E-2B82-4E63-8186-B3CB837160CB}" type="pres">
      <dgm:prSet presAssocID="{D4FB6E64-6E9B-4010-8C56-6D485F0EEC60}" presName="conn" presStyleLbl="parChTrans1D2" presStyleIdx="0" presStyleCnt="1"/>
      <dgm:spPr/>
      <dgm:t>
        <a:bodyPr/>
        <a:lstStyle/>
        <a:p>
          <a:endParaRPr lang="en-US"/>
        </a:p>
      </dgm:t>
    </dgm:pt>
    <dgm:pt modelId="{F602B4E3-9304-49D7-B9A7-A69B56814CBA}" type="pres">
      <dgm:prSet presAssocID="{D4FB6E64-6E9B-4010-8C56-6D485F0EEC60}" presName="extraNode" presStyleLbl="node1" presStyleIdx="0" presStyleCnt="5"/>
      <dgm:spPr/>
    </dgm:pt>
    <dgm:pt modelId="{92977137-B78E-4EF2-BD1A-39CF0E33800C}" type="pres">
      <dgm:prSet presAssocID="{D4FB6E64-6E9B-4010-8C56-6D485F0EEC60}" presName="dstNode" presStyleLbl="node1" presStyleIdx="0" presStyleCnt="5"/>
      <dgm:spPr/>
    </dgm:pt>
    <dgm:pt modelId="{423EEA5F-DEB9-48E0-8830-D4C7C8D2339C}" type="pres">
      <dgm:prSet presAssocID="{7F8AEAC5-6ECE-440B-9D1B-B02205C0E889}" presName="text_1" presStyleLbl="node1" presStyleIdx="0" presStyleCnt="5">
        <dgm:presLayoutVars>
          <dgm:bulletEnabled val="1"/>
        </dgm:presLayoutVars>
      </dgm:prSet>
      <dgm:spPr/>
      <dgm:t>
        <a:bodyPr/>
        <a:lstStyle/>
        <a:p>
          <a:endParaRPr lang="en-US"/>
        </a:p>
      </dgm:t>
    </dgm:pt>
    <dgm:pt modelId="{A96F555C-82D1-4F5F-A422-716B01599ABC}" type="pres">
      <dgm:prSet presAssocID="{7F8AEAC5-6ECE-440B-9D1B-B02205C0E889}" presName="accent_1" presStyleCnt="0"/>
      <dgm:spPr/>
    </dgm:pt>
    <dgm:pt modelId="{B1E9C02E-1921-4101-9214-DF3385DF7F7A}" type="pres">
      <dgm:prSet presAssocID="{7F8AEAC5-6ECE-440B-9D1B-B02205C0E889}" presName="accentRepeatNode" presStyleLbl="solidFgAcc1" presStyleIdx="0" presStyleCnt="5"/>
      <dgm:spPr/>
    </dgm:pt>
    <dgm:pt modelId="{83A0A3BB-C678-4776-80C4-C5B60E69DAC1}" type="pres">
      <dgm:prSet presAssocID="{D8643E5B-8D26-4F3E-839C-C86D9FEF55CC}" presName="text_2" presStyleLbl="node1" presStyleIdx="1" presStyleCnt="5">
        <dgm:presLayoutVars>
          <dgm:bulletEnabled val="1"/>
        </dgm:presLayoutVars>
      </dgm:prSet>
      <dgm:spPr/>
      <dgm:t>
        <a:bodyPr/>
        <a:lstStyle/>
        <a:p>
          <a:endParaRPr lang="en-US"/>
        </a:p>
      </dgm:t>
    </dgm:pt>
    <dgm:pt modelId="{C3A8F2AB-8D6A-45B1-998E-E1B3FBE2971F}" type="pres">
      <dgm:prSet presAssocID="{D8643E5B-8D26-4F3E-839C-C86D9FEF55CC}" presName="accent_2" presStyleCnt="0"/>
      <dgm:spPr/>
    </dgm:pt>
    <dgm:pt modelId="{C334D992-6DCA-4417-B28D-D79AC9AEEF25}" type="pres">
      <dgm:prSet presAssocID="{D8643E5B-8D26-4F3E-839C-C86D9FEF55CC}" presName="accentRepeatNode" presStyleLbl="solidFgAcc1" presStyleIdx="1" presStyleCnt="5"/>
      <dgm:spPr/>
    </dgm:pt>
    <dgm:pt modelId="{FAF5DE52-EFE8-41DB-822D-48BF7903CE05}" type="pres">
      <dgm:prSet presAssocID="{2F04E860-F6E8-49E6-889A-081FA7D8110B}" presName="text_3" presStyleLbl="node1" presStyleIdx="2" presStyleCnt="5">
        <dgm:presLayoutVars>
          <dgm:bulletEnabled val="1"/>
        </dgm:presLayoutVars>
      </dgm:prSet>
      <dgm:spPr/>
      <dgm:t>
        <a:bodyPr/>
        <a:lstStyle/>
        <a:p>
          <a:endParaRPr lang="en-US"/>
        </a:p>
      </dgm:t>
    </dgm:pt>
    <dgm:pt modelId="{C58BA38F-E966-4134-9DC3-BE11AAFA37EF}" type="pres">
      <dgm:prSet presAssocID="{2F04E860-F6E8-49E6-889A-081FA7D8110B}" presName="accent_3" presStyleCnt="0"/>
      <dgm:spPr/>
    </dgm:pt>
    <dgm:pt modelId="{CEE161F2-0DF2-4636-9A23-42DD31724736}" type="pres">
      <dgm:prSet presAssocID="{2F04E860-F6E8-49E6-889A-081FA7D8110B}" presName="accentRepeatNode" presStyleLbl="solidFgAcc1" presStyleIdx="2" presStyleCnt="5"/>
      <dgm:spPr/>
    </dgm:pt>
    <dgm:pt modelId="{E6EAD8CB-C732-4169-9DCA-549F3A3D62C3}" type="pres">
      <dgm:prSet presAssocID="{17059ED0-E65C-4509-ADD9-EF6FA8A7D495}" presName="text_4" presStyleLbl="node1" presStyleIdx="3" presStyleCnt="5">
        <dgm:presLayoutVars>
          <dgm:bulletEnabled val="1"/>
        </dgm:presLayoutVars>
      </dgm:prSet>
      <dgm:spPr/>
      <dgm:t>
        <a:bodyPr/>
        <a:lstStyle/>
        <a:p>
          <a:endParaRPr lang="en-US"/>
        </a:p>
      </dgm:t>
    </dgm:pt>
    <dgm:pt modelId="{744D7126-D44C-4653-92FF-C18DCB4B5EDE}" type="pres">
      <dgm:prSet presAssocID="{17059ED0-E65C-4509-ADD9-EF6FA8A7D495}" presName="accent_4" presStyleCnt="0"/>
      <dgm:spPr/>
    </dgm:pt>
    <dgm:pt modelId="{9F889D5A-3420-43B8-89F3-B86F779D9D7B}" type="pres">
      <dgm:prSet presAssocID="{17059ED0-E65C-4509-ADD9-EF6FA8A7D495}" presName="accentRepeatNode" presStyleLbl="solidFgAcc1" presStyleIdx="3" presStyleCnt="5"/>
      <dgm:spPr/>
    </dgm:pt>
    <dgm:pt modelId="{AD219E94-2215-4107-86EF-327A3D97E7E3}" type="pres">
      <dgm:prSet presAssocID="{82E58EB0-3D47-44CE-9B95-C1E5E04D9B31}" presName="text_5" presStyleLbl="node1" presStyleIdx="4" presStyleCnt="5">
        <dgm:presLayoutVars>
          <dgm:bulletEnabled val="1"/>
        </dgm:presLayoutVars>
      </dgm:prSet>
      <dgm:spPr/>
      <dgm:t>
        <a:bodyPr/>
        <a:lstStyle/>
        <a:p>
          <a:endParaRPr lang="en-US"/>
        </a:p>
      </dgm:t>
    </dgm:pt>
    <dgm:pt modelId="{397FFA4F-311D-461B-8B16-4625422EB839}" type="pres">
      <dgm:prSet presAssocID="{82E58EB0-3D47-44CE-9B95-C1E5E04D9B31}" presName="accent_5" presStyleCnt="0"/>
      <dgm:spPr/>
    </dgm:pt>
    <dgm:pt modelId="{B339554F-9D49-4E8D-8FB1-DDF09E1791E0}" type="pres">
      <dgm:prSet presAssocID="{82E58EB0-3D47-44CE-9B95-C1E5E04D9B31}" presName="accentRepeatNode" presStyleLbl="solidFgAcc1" presStyleIdx="4" presStyleCnt="5"/>
      <dgm:spPr/>
    </dgm:pt>
  </dgm:ptLst>
  <dgm:cxnLst>
    <dgm:cxn modelId="{DF3104A5-B7EE-4C8E-9448-04B11C535F40}" type="presOf" srcId="{D8643E5B-8D26-4F3E-839C-C86D9FEF55CC}" destId="{83A0A3BB-C678-4776-80C4-C5B60E69DAC1}" srcOrd="0" destOrd="0" presId="urn:microsoft.com/office/officeart/2008/layout/VerticalCurvedList"/>
    <dgm:cxn modelId="{F41C52B0-EBE3-4773-8BFB-E1AE0A228EAB}" srcId="{D4FB6E64-6E9B-4010-8C56-6D485F0EEC60}" destId="{7F8AEAC5-6ECE-440B-9D1B-B02205C0E889}" srcOrd="0" destOrd="0" parTransId="{87788EB5-A4A7-4887-A190-EE6465B65BB6}" sibTransId="{708E464A-3866-4B0D-B2B4-51CF25960C54}"/>
    <dgm:cxn modelId="{F4FA809A-683A-4276-B312-FA2E545A9FBA}" type="presOf" srcId="{17059ED0-E65C-4509-ADD9-EF6FA8A7D495}" destId="{E6EAD8CB-C732-4169-9DCA-549F3A3D62C3}" srcOrd="0" destOrd="0" presId="urn:microsoft.com/office/officeart/2008/layout/VerticalCurvedList"/>
    <dgm:cxn modelId="{B2479A72-85F1-4BE7-B324-8D44FEE0BF5D}" type="presOf" srcId="{7F8AEAC5-6ECE-440B-9D1B-B02205C0E889}" destId="{423EEA5F-DEB9-48E0-8830-D4C7C8D2339C}" srcOrd="0" destOrd="0" presId="urn:microsoft.com/office/officeart/2008/layout/VerticalCurvedList"/>
    <dgm:cxn modelId="{79AE347F-0169-4E6C-8859-35D19852AC45}" srcId="{D4FB6E64-6E9B-4010-8C56-6D485F0EEC60}" destId="{2F04E860-F6E8-49E6-889A-081FA7D8110B}" srcOrd="2" destOrd="0" parTransId="{0955ACCB-B07D-4FFA-A5B3-01BD1424D724}" sibTransId="{2D547F3C-F020-4956-9857-09C2223C0604}"/>
    <dgm:cxn modelId="{8FE3B95A-9E47-43EC-AA3E-F6EC3139F91D}" type="presOf" srcId="{82E58EB0-3D47-44CE-9B95-C1E5E04D9B31}" destId="{AD219E94-2215-4107-86EF-327A3D97E7E3}" srcOrd="0" destOrd="0" presId="urn:microsoft.com/office/officeart/2008/layout/VerticalCurvedList"/>
    <dgm:cxn modelId="{29FE0530-D7F5-48C8-82EC-5CA6D6E1BD10}" srcId="{D4FB6E64-6E9B-4010-8C56-6D485F0EEC60}" destId="{D8643E5B-8D26-4F3E-839C-C86D9FEF55CC}" srcOrd="1" destOrd="0" parTransId="{DDF0AEB5-1693-4315-83B4-EFF2BB7EAFDD}" sibTransId="{98AE1ECF-0964-4FD1-8F79-B70B6DD4F72F}"/>
    <dgm:cxn modelId="{E2A0AC8C-7BEA-4BD1-B86B-DD5225CE1EBC}" type="presOf" srcId="{2F04E860-F6E8-49E6-889A-081FA7D8110B}" destId="{FAF5DE52-EFE8-41DB-822D-48BF7903CE05}" srcOrd="0" destOrd="0" presId="urn:microsoft.com/office/officeart/2008/layout/VerticalCurvedList"/>
    <dgm:cxn modelId="{BF1D654A-D4F8-48B7-B977-95EBD1DFA6FD}" type="presOf" srcId="{708E464A-3866-4B0D-B2B4-51CF25960C54}" destId="{469AAF9E-2B82-4E63-8186-B3CB837160CB}" srcOrd="0" destOrd="0" presId="urn:microsoft.com/office/officeart/2008/layout/VerticalCurvedList"/>
    <dgm:cxn modelId="{29917697-D552-4BC5-843D-CD52F64B255E}" srcId="{D4FB6E64-6E9B-4010-8C56-6D485F0EEC60}" destId="{82E58EB0-3D47-44CE-9B95-C1E5E04D9B31}" srcOrd="4" destOrd="0" parTransId="{CFCEDF5A-BA19-4BCA-985B-F0D1677FF091}" sibTransId="{84D29850-62DD-4E97-A2C2-0EE50EA1176F}"/>
    <dgm:cxn modelId="{B15DBD08-B9B0-4D5D-BC4A-4BEC302E8605}" srcId="{D4FB6E64-6E9B-4010-8C56-6D485F0EEC60}" destId="{17059ED0-E65C-4509-ADD9-EF6FA8A7D495}" srcOrd="3" destOrd="0" parTransId="{CF59CD6D-5907-452A-B184-CB230D66CEA5}" sibTransId="{E7AC0DA9-3136-4148-ABD4-81734EFE1818}"/>
    <dgm:cxn modelId="{5B1B26CB-5292-4D94-9719-4932BB55B39C}" type="presOf" srcId="{D4FB6E64-6E9B-4010-8C56-6D485F0EEC60}" destId="{7C61A256-5A6E-417D-8C93-A3792B7DC688}" srcOrd="0" destOrd="0" presId="urn:microsoft.com/office/officeart/2008/layout/VerticalCurvedList"/>
    <dgm:cxn modelId="{BD29C3BA-5900-4C2C-AB46-9E00685C50FD}" type="presParOf" srcId="{7C61A256-5A6E-417D-8C93-A3792B7DC688}" destId="{D2198BC3-823C-4B07-9392-01AAB3028624}" srcOrd="0" destOrd="0" presId="urn:microsoft.com/office/officeart/2008/layout/VerticalCurvedList"/>
    <dgm:cxn modelId="{02D9213F-7369-4BD9-98D2-1247AD122314}" type="presParOf" srcId="{D2198BC3-823C-4B07-9392-01AAB3028624}" destId="{FC385BA9-C377-42C5-A616-F3638340AED2}" srcOrd="0" destOrd="0" presId="urn:microsoft.com/office/officeart/2008/layout/VerticalCurvedList"/>
    <dgm:cxn modelId="{7B8A5A3A-B2AE-4C46-A12D-915C59441589}" type="presParOf" srcId="{FC385BA9-C377-42C5-A616-F3638340AED2}" destId="{7BC66975-3E37-4326-826F-F5C58642BEF3}" srcOrd="0" destOrd="0" presId="urn:microsoft.com/office/officeart/2008/layout/VerticalCurvedList"/>
    <dgm:cxn modelId="{C4E6E3FE-22F9-4929-9DD3-3FC3CB6F7DE3}" type="presParOf" srcId="{FC385BA9-C377-42C5-A616-F3638340AED2}" destId="{469AAF9E-2B82-4E63-8186-B3CB837160CB}" srcOrd="1" destOrd="0" presId="urn:microsoft.com/office/officeart/2008/layout/VerticalCurvedList"/>
    <dgm:cxn modelId="{1141A63C-69D3-4E69-8859-FE2E7A88DFAC}" type="presParOf" srcId="{FC385BA9-C377-42C5-A616-F3638340AED2}" destId="{F602B4E3-9304-49D7-B9A7-A69B56814CBA}" srcOrd="2" destOrd="0" presId="urn:microsoft.com/office/officeart/2008/layout/VerticalCurvedList"/>
    <dgm:cxn modelId="{48F0BE1F-5A0F-401C-853E-5D6BB47DA792}" type="presParOf" srcId="{FC385BA9-C377-42C5-A616-F3638340AED2}" destId="{92977137-B78E-4EF2-BD1A-39CF0E33800C}" srcOrd="3" destOrd="0" presId="urn:microsoft.com/office/officeart/2008/layout/VerticalCurvedList"/>
    <dgm:cxn modelId="{EC5A77E7-93A1-458C-8A2D-C5A0C0C82718}" type="presParOf" srcId="{D2198BC3-823C-4B07-9392-01AAB3028624}" destId="{423EEA5F-DEB9-48E0-8830-D4C7C8D2339C}" srcOrd="1" destOrd="0" presId="urn:microsoft.com/office/officeart/2008/layout/VerticalCurvedList"/>
    <dgm:cxn modelId="{12857747-44FE-4799-B59E-DFF2F998E8FB}" type="presParOf" srcId="{D2198BC3-823C-4B07-9392-01AAB3028624}" destId="{A96F555C-82D1-4F5F-A422-716B01599ABC}" srcOrd="2" destOrd="0" presId="urn:microsoft.com/office/officeart/2008/layout/VerticalCurvedList"/>
    <dgm:cxn modelId="{D9806A93-55D6-46B7-99BB-E575288F324E}" type="presParOf" srcId="{A96F555C-82D1-4F5F-A422-716B01599ABC}" destId="{B1E9C02E-1921-4101-9214-DF3385DF7F7A}" srcOrd="0" destOrd="0" presId="urn:microsoft.com/office/officeart/2008/layout/VerticalCurvedList"/>
    <dgm:cxn modelId="{0EA33A2F-F69F-4657-9928-FCD22EF92514}" type="presParOf" srcId="{D2198BC3-823C-4B07-9392-01AAB3028624}" destId="{83A0A3BB-C678-4776-80C4-C5B60E69DAC1}" srcOrd="3" destOrd="0" presId="urn:microsoft.com/office/officeart/2008/layout/VerticalCurvedList"/>
    <dgm:cxn modelId="{4728E8EE-FB70-4E11-9585-C005DEC637A8}" type="presParOf" srcId="{D2198BC3-823C-4B07-9392-01AAB3028624}" destId="{C3A8F2AB-8D6A-45B1-998E-E1B3FBE2971F}" srcOrd="4" destOrd="0" presId="urn:microsoft.com/office/officeart/2008/layout/VerticalCurvedList"/>
    <dgm:cxn modelId="{E12EBE50-6487-41EE-9CE6-5EEA93A00D73}" type="presParOf" srcId="{C3A8F2AB-8D6A-45B1-998E-E1B3FBE2971F}" destId="{C334D992-6DCA-4417-B28D-D79AC9AEEF25}" srcOrd="0" destOrd="0" presId="urn:microsoft.com/office/officeart/2008/layout/VerticalCurvedList"/>
    <dgm:cxn modelId="{F5EC7D53-31A9-4EBF-992E-F75FBC1B6D41}" type="presParOf" srcId="{D2198BC3-823C-4B07-9392-01AAB3028624}" destId="{FAF5DE52-EFE8-41DB-822D-48BF7903CE05}" srcOrd="5" destOrd="0" presId="urn:microsoft.com/office/officeart/2008/layout/VerticalCurvedList"/>
    <dgm:cxn modelId="{A91578C9-A608-4640-AEF2-7BE0F2774840}" type="presParOf" srcId="{D2198BC3-823C-4B07-9392-01AAB3028624}" destId="{C58BA38F-E966-4134-9DC3-BE11AAFA37EF}" srcOrd="6" destOrd="0" presId="urn:microsoft.com/office/officeart/2008/layout/VerticalCurvedList"/>
    <dgm:cxn modelId="{7C67A53B-9374-49DB-A7B3-5A2D79DC789B}" type="presParOf" srcId="{C58BA38F-E966-4134-9DC3-BE11AAFA37EF}" destId="{CEE161F2-0DF2-4636-9A23-42DD31724736}" srcOrd="0" destOrd="0" presId="urn:microsoft.com/office/officeart/2008/layout/VerticalCurvedList"/>
    <dgm:cxn modelId="{24DB8231-4309-43BE-9049-A99306CBEA40}" type="presParOf" srcId="{D2198BC3-823C-4B07-9392-01AAB3028624}" destId="{E6EAD8CB-C732-4169-9DCA-549F3A3D62C3}" srcOrd="7" destOrd="0" presId="urn:microsoft.com/office/officeart/2008/layout/VerticalCurvedList"/>
    <dgm:cxn modelId="{6D52665D-9E74-4F2D-8979-1AB8856CA3C0}" type="presParOf" srcId="{D2198BC3-823C-4B07-9392-01AAB3028624}" destId="{744D7126-D44C-4653-92FF-C18DCB4B5EDE}" srcOrd="8" destOrd="0" presId="urn:microsoft.com/office/officeart/2008/layout/VerticalCurvedList"/>
    <dgm:cxn modelId="{E089945E-4DFD-47A7-A4CF-6E3F7B184130}" type="presParOf" srcId="{744D7126-D44C-4653-92FF-C18DCB4B5EDE}" destId="{9F889D5A-3420-43B8-89F3-B86F779D9D7B}" srcOrd="0" destOrd="0" presId="urn:microsoft.com/office/officeart/2008/layout/VerticalCurvedList"/>
    <dgm:cxn modelId="{F78CD0A3-B154-42AB-89EC-7740EF36F200}" type="presParOf" srcId="{D2198BC3-823C-4B07-9392-01AAB3028624}" destId="{AD219E94-2215-4107-86EF-327A3D97E7E3}" srcOrd="9" destOrd="0" presId="urn:microsoft.com/office/officeart/2008/layout/VerticalCurvedList"/>
    <dgm:cxn modelId="{351BFEC5-A91A-45E2-B69E-EC8112B33551}" type="presParOf" srcId="{D2198BC3-823C-4B07-9392-01AAB3028624}" destId="{397FFA4F-311D-461B-8B16-4625422EB839}" srcOrd="10" destOrd="0" presId="urn:microsoft.com/office/officeart/2008/layout/VerticalCurvedList"/>
    <dgm:cxn modelId="{EF0ECAF9-0E71-4F78-B240-EF91B619F688}" type="presParOf" srcId="{397FFA4F-311D-461B-8B16-4625422EB839}" destId="{B339554F-9D49-4E8D-8FB1-DDF09E1791E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1472E2F-60F4-479A-85A0-3521AC4E4C2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F8408954-2DB1-494F-9956-8F86CF9C962F}">
      <dgm:prSet custT="1"/>
      <dgm:spPr/>
      <dgm:t>
        <a:bodyPr/>
        <a:lstStyle/>
        <a:p>
          <a:pPr rtl="0"/>
          <a:r>
            <a:rPr lang="en-US" sz="1800" dirty="0"/>
            <a:t>Aligns and links to the school day</a:t>
          </a:r>
        </a:p>
      </dgm:t>
    </dgm:pt>
    <dgm:pt modelId="{4974F1CB-7DE2-438E-9CC1-D8E44BFBC050}" type="parTrans" cxnId="{8BB3F499-F52F-4C05-B6AA-26381C2B4C08}">
      <dgm:prSet/>
      <dgm:spPr/>
      <dgm:t>
        <a:bodyPr/>
        <a:lstStyle/>
        <a:p>
          <a:endParaRPr lang="en-US"/>
        </a:p>
      </dgm:t>
    </dgm:pt>
    <dgm:pt modelId="{7058384B-64AB-455A-85D5-A95C9AB62693}" type="sibTrans" cxnId="{8BB3F499-F52F-4C05-B6AA-26381C2B4C08}">
      <dgm:prSet/>
      <dgm:spPr/>
      <dgm:t>
        <a:bodyPr/>
        <a:lstStyle/>
        <a:p>
          <a:endParaRPr lang="en-US"/>
        </a:p>
      </dgm:t>
    </dgm:pt>
    <dgm:pt modelId="{7F86D616-7204-438E-BC6B-3D9EC0ECA48C}">
      <dgm:prSet custT="1"/>
      <dgm:spPr/>
      <dgm:t>
        <a:bodyPr/>
        <a:lstStyle/>
        <a:p>
          <a:pPr rtl="0"/>
          <a:r>
            <a:rPr lang="en-US" sz="1800" dirty="0"/>
            <a:t>Academic needs will be identified and supported</a:t>
          </a:r>
        </a:p>
      </dgm:t>
    </dgm:pt>
    <dgm:pt modelId="{92FE0610-57F8-4103-82E1-817C3160C457}" type="parTrans" cxnId="{D21DDC11-0C75-4F33-843E-30A8050CA779}">
      <dgm:prSet/>
      <dgm:spPr/>
      <dgm:t>
        <a:bodyPr/>
        <a:lstStyle/>
        <a:p>
          <a:endParaRPr lang="en-US"/>
        </a:p>
      </dgm:t>
    </dgm:pt>
    <dgm:pt modelId="{F5A7DCA7-D7FA-45C9-A82F-94BBE418D15D}" type="sibTrans" cxnId="{D21DDC11-0C75-4F33-843E-30A8050CA779}">
      <dgm:prSet/>
      <dgm:spPr/>
      <dgm:t>
        <a:bodyPr/>
        <a:lstStyle/>
        <a:p>
          <a:endParaRPr lang="en-US"/>
        </a:p>
      </dgm:t>
    </dgm:pt>
    <dgm:pt modelId="{3A00EFC4-C594-4C50-BDE0-F02FD597F4D3}">
      <dgm:prSet custT="1"/>
      <dgm:spPr/>
      <dgm:t>
        <a:bodyPr/>
        <a:lstStyle/>
        <a:p>
          <a:pPr rtl="0"/>
          <a:r>
            <a:rPr lang="en-US" sz="1800" dirty="0"/>
            <a:t>Accommodate students and families whom English is a second language. </a:t>
          </a:r>
        </a:p>
      </dgm:t>
    </dgm:pt>
    <dgm:pt modelId="{BE4990DA-4702-43F5-B0D7-BBD160616FA5}" type="parTrans" cxnId="{3AFD7D7C-A6AC-428F-B751-FFF4997A944D}">
      <dgm:prSet/>
      <dgm:spPr/>
      <dgm:t>
        <a:bodyPr/>
        <a:lstStyle/>
        <a:p>
          <a:endParaRPr lang="en-US"/>
        </a:p>
      </dgm:t>
    </dgm:pt>
    <dgm:pt modelId="{60064558-497A-4F5C-8246-437D990EBC40}" type="sibTrans" cxnId="{3AFD7D7C-A6AC-428F-B751-FFF4997A944D}">
      <dgm:prSet/>
      <dgm:spPr/>
      <dgm:t>
        <a:bodyPr/>
        <a:lstStyle/>
        <a:p>
          <a:endParaRPr lang="en-US"/>
        </a:p>
      </dgm:t>
    </dgm:pt>
    <dgm:pt modelId="{0594E00F-0FBF-4DD1-B314-97C535A97E88}">
      <dgm:prSet custT="1"/>
      <dgm:spPr/>
      <dgm:t>
        <a:bodyPr/>
        <a:lstStyle/>
        <a:p>
          <a:pPr rtl="0"/>
          <a:r>
            <a:rPr lang="en-US" sz="1800" dirty="0"/>
            <a:t>A typical day in the program.</a:t>
          </a:r>
        </a:p>
      </dgm:t>
    </dgm:pt>
    <dgm:pt modelId="{4E0193F4-A6FB-4666-A879-B6ACFE5199A2}" type="parTrans" cxnId="{6BDAF9D9-517E-46CF-BE8C-3F59FCF6A7E9}">
      <dgm:prSet/>
      <dgm:spPr/>
      <dgm:t>
        <a:bodyPr/>
        <a:lstStyle/>
        <a:p>
          <a:endParaRPr lang="en-US"/>
        </a:p>
      </dgm:t>
    </dgm:pt>
    <dgm:pt modelId="{4488E2A3-D172-4BA9-B714-1B54E9FDE251}" type="sibTrans" cxnId="{6BDAF9D9-517E-46CF-BE8C-3F59FCF6A7E9}">
      <dgm:prSet/>
      <dgm:spPr/>
      <dgm:t>
        <a:bodyPr/>
        <a:lstStyle/>
        <a:p>
          <a:endParaRPr lang="en-US"/>
        </a:p>
      </dgm:t>
    </dgm:pt>
    <dgm:pt modelId="{09484CA6-BE4E-474B-9C39-6E47D4828B66}">
      <dgm:prSet custT="1"/>
      <dgm:spPr/>
      <dgm:t>
        <a:bodyPr/>
        <a:lstStyle/>
        <a:p>
          <a:pPr rtl="0"/>
          <a:r>
            <a:rPr lang="en-US" sz="1800" dirty="0"/>
            <a:t>Safety practices and protocols</a:t>
          </a:r>
        </a:p>
      </dgm:t>
    </dgm:pt>
    <dgm:pt modelId="{3804ECBF-DF30-45B1-A3F2-671A0ABAB065}" type="parTrans" cxnId="{C0856AB4-1C55-412D-8D11-D71BBD935FF5}">
      <dgm:prSet/>
      <dgm:spPr/>
      <dgm:t>
        <a:bodyPr/>
        <a:lstStyle/>
        <a:p>
          <a:endParaRPr lang="en-US"/>
        </a:p>
      </dgm:t>
    </dgm:pt>
    <dgm:pt modelId="{1DDDF35B-F0B2-4B55-95BF-C20904CE3AB8}" type="sibTrans" cxnId="{C0856AB4-1C55-412D-8D11-D71BBD935FF5}">
      <dgm:prSet/>
      <dgm:spPr/>
      <dgm:t>
        <a:bodyPr/>
        <a:lstStyle/>
        <a:p>
          <a:endParaRPr lang="en-US"/>
        </a:p>
      </dgm:t>
    </dgm:pt>
    <dgm:pt modelId="{EA0A29B4-2CC7-4611-8C55-8C15B6CA73C4}">
      <dgm:prSet custT="1"/>
      <dgm:spPr/>
      <dgm:t>
        <a:bodyPr/>
        <a:lstStyle/>
        <a:p>
          <a:pPr rtl="0"/>
          <a:r>
            <a:rPr lang="en-US" sz="1800" dirty="0"/>
            <a:t>How the target group will be identified.</a:t>
          </a:r>
        </a:p>
      </dgm:t>
    </dgm:pt>
    <dgm:pt modelId="{EE4C74FC-1D04-4E07-A363-8EBE4838777C}" type="parTrans" cxnId="{98ECB5E4-3BC2-4D63-A051-589A3B23EA2C}">
      <dgm:prSet/>
      <dgm:spPr/>
      <dgm:t>
        <a:bodyPr/>
        <a:lstStyle/>
        <a:p>
          <a:endParaRPr lang="en-US"/>
        </a:p>
      </dgm:t>
    </dgm:pt>
    <dgm:pt modelId="{E793FB4F-3F25-4536-AE8F-3CDDA6AEB088}" type="sibTrans" cxnId="{98ECB5E4-3BC2-4D63-A051-589A3B23EA2C}">
      <dgm:prSet/>
      <dgm:spPr/>
      <dgm:t>
        <a:bodyPr/>
        <a:lstStyle/>
        <a:p>
          <a:endParaRPr lang="en-US"/>
        </a:p>
      </dgm:t>
    </dgm:pt>
    <dgm:pt modelId="{1E771537-9F17-4C53-AF85-3DA6F8B2AE52}">
      <dgm:prSet custT="1"/>
      <dgm:spPr/>
      <dgm:t>
        <a:bodyPr/>
        <a:lstStyle/>
        <a:p>
          <a:pPr rtl="0"/>
          <a:r>
            <a:rPr lang="en-US" sz="1800" dirty="0"/>
            <a:t>How the selection will occur and how invitations will be extended.</a:t>
          </a:r>
        </a:p>
      </dgm:t>
    </dgm:pt>
    <dgm:pt modelId="{DDFBA692-CD8C-49F3-93CE-0CC044934943}" type="parTrans" cxnId="{D54A3B21-1EE0-4542-82BE-1EDBE13BFEE5}">
      <dgm:prSet/>
      <dgm:spPr/>
      <dgm:t>
        <a:bodyPr/>
        <a:lstStyle/>
        <a:p>
          <a:endParaRPr lang="en-US"/>
        </a:p>
      </dgm:t>
    </dgm:pt>
    <dgm:pt modelId="{17C0CDD6-D4DA-457D-AFA1-DCCF0FDE248C}" type="sibTrans" cxnId="{D54A3B21-1EE0-4542-82BE-1EDBE13BFEE5}">
      <dgm:prSet/>
      <dgm:spPr/>
      <dgm:t>
        <a:bodyPr/>
        <a:lstStyle/>
        <a:p>
          <a:endParaRPr lang="en-US"/>
        </a:p>
      </dgm:t>
    </dgm:pt>
    <dgm:pt modelId="{ED65383F-E0B4-4E32-AAE5-7C5B4247FFF0}">
      <dgm:prSet custT="1"/>
      <dgm:spPr/>
      <dgm:t>
        <a:bodyPr/>
        <a:lstStyle/>
        <a:p>
          <a:endParaRPr lang="en-US"/>
        </a:p>
      </dgm:t>
    </dgm:pt>
    <dgm:pt modelId="{CA510EAD-D8CB-4A6F-B3C1-22F148EAE44A}" type="parTrans" cxnId="{2DBE4209-BE2B-4EB3-AE38-2FC25ED783E5}">
      <dgm:prSet/>
      <dgm:spPr/>
      <dgm:t>
        <a:bodyPr/>
        <a:lstStyle/>
        <a:p>
          <a:endParaRPr lang="en-US"/>
        </a:p>
      </dgm:t>
    </dgm:pt>
    <dgm:pt modelId="{83D5ECDA-9B10-4368-A936-D824414BF0DE}" type="sibTrans" cxnId="{2DBE4209-BE2B-4EB3-AE38-2FC25ED783E5}">
      <dgm:prSet/>
      <dgm:spPr/>
      <dgm:t>
        <a:bodyPr/>
        <a:lstStyle/>
        <a:p>
          <a:endParaRPr lang="en-US"/>
        </a:p>
      </dgm:t>
    </dgm:pt>
    <dgm:pt modelId="{6D3CB96E-400E-477B-AB6B-8AD589D9A4D9}" type="pres">
      <dgm:prSet presAssocID="{E1472E2F-60F4-479A-85A0-3521AC4E4C2F}" presName="Name0" presStyleCnt="0">
        <dgm:presLayoutVars>
          <dgm:chMax val="7"/>
          <dgm:chPref val="7"/>
          <dgm:dir/>
        </dgm:presLayoutVars>
      </dgm:prSet>
      <dgm:spPr/>
      <dgm:t>
        <a:bodyPr/>
        <a:lstStyle/>
        <a:p>
          <a:endParaRPr lang="en-US"/>
        </a:p>
      </dgm:t>
    </dgm:pt>
    <dgm:pt modelId="{29EB8476-136B-4C04-891A-7A41DC236885}" type="pres">
      <dgm:prSet presAssocID="{E1472E2F-60F4-479A-85A0-3521AC4E4C2F}" presName="Name1" presStyleCnt="0"/>
      <dgm:spPr/>
    </dgm:pt>
    <dgm:pt modelId="{002967DD-3680-41A5-947F-DE6408D03F46}" type="pres">
      <dgm:prSet presAssocID="{E1472E2F-60F4-479A-85A0-3521AC4E4C2F}" presName="cycle" presStyleCnt="0"/>
      <dgm:spPr/>
    </dgm:pt>
    <dgm:pt modelId="{B515A6D9-C62A-4B35-AE82-8DB9AD600C39}" type="pres">
      <dgm:prSet presAssocID="{E1472E2F-60F4-479A-85A0-3521AC4E4C2F}" presName="srcNode" presStyleLbl="node1" presStyleIdx="0" presStyleCnt="7"/>
      <dgm:spPr/>
    </dgm:pt>
    <dgm:pt modelId="{2E32BB76-B492-42CF-9A68-656708897943}" type="pres">
      <dgm:prSet presAssocID="{E1472E2F-60F4-479A-85A0-3521AC4E4C2F}" presName="conn" presStyleLbl="parChTrans1D2" presStyleIdx="0" presStyleCnt="1"/>
      <dgm:spPr/>
      <dgm:t>
        <a:bodyPr/>
        <a:lstStyle/>
        <a:p>
          <a:endParaRPr lang="en-US"/>
        </a:p>
      </dgm:t>
    </dgm:pt>
    <dgm:pt modelId="{E96B4C1B-E6E3-45C5-81B4-9636361BE378}" type="pres">
      <dgm:prSet presAssocID="{E1472E2F-60F4-479A-85A0-3521AC4E4C2F}" presName="extraNode" presStyleLbl="node1" presStyleIdx="0" presStyleCnt="7"/>
      <dgm:spPr/>
    </dgm:pt>
    <dgm:pt modelId="{A0A13CAD-066A-45EA-9A40-1C089B3CC34D}" type="pres">
      <dgm:prSet presAssocID="{E1472E2F-60F4-479A-85A0-3521AC4E4C2F}" presName="dstNode" presStyleLbl="node1" presStyleIdx="0" presStyleCnt="7"/>
      <dgm:spPr/>
    </dgm:pt>
    <dgm:pt modelId="{2B81B787-7DA3-46F2-A066-9DC32B2C28ED}" type="pres">
      <dgm:prSet presAssocID="{F8408954-2DB1-494F-9956-8F86CF9C962F}" presName="text_1" presStyleLbl="node1" presStyleIdx="0" presStyleCnt="7" custScaleY="113516">
        <dgm:presLayoutVars>
          <dgm:bulletEnabled val="1"/>
        </dgm:presLayoutVars>
      </dgm:prSet>
      <dgm:spPr/>
      <dgm:t>
        <a:bodyPr/>
        <a:lstStyle/>
        <a:p>
          <a:endParaRPr lang="en-US"/>
        </a:p>
      </dgm:t>
    </dgm:pt>
    <dgm:pt modelId="{57D8166B-3F45-47DE-9B61-20A79AD125B8}" type="pres">
      <dgm:prSet presAssocID="{F8408954-2DB1-494F-9956-8F86CF9C962F}" presName="accent_1" presStyleCnt="0"/>
      <dgm:spPr/>
    </dgm:pt>
    <dgm:pt modelId="{E2DF4A3E-8987-4E6D-8092-84CF9F8B2D53}" type="pres">
      <dgm:prSet presAssocID="{F8408954-2DB1-494F-9956-8F86CF9C962F}" presName="accentRepeatNode" presStyleLbl="solidFgAcc1" presStyleIdx="0" presStyleCnt="7"/>
      <dgm:spPr/>
    </dgm:pt>
    <dgm:pt modelId="{6110AD4B-3C8D-4FE0-B858-75391DC9DB56}" type="pres">
      <dgm:prSet presAssocID="{7F86D616-7204-438E-BC6B-3D9EC0ECA48C}" presName="text_2" presStyleLbl="node1" presStyleIdx="1" presStyleCnt="7" custScaleY="129564">
        <dgm:presLayoutVars>
          <dgm:bulletEnabled val="1"/>
        </dgm:presLayoutVars>
      </dgm:prSet>
      <dgm:spPr/>
      <dgm:t>
        <a:bodyPr/>
        <a:lstStyle/>
        <a:p>
          <a:endParaRPr lang="en-US"/>
        </a:p>
      </dgm:t>
    </dgm:pt>
    <dgm:pt modelId="{C9186E4D-F460-4D53-83F6-493B93F2EFCD}" type="pres">
      <dgm:prSet presAssocID="{7F86D616-7204-438E-BC6B-3D9EC0ECA48C}" presName="accent_2" presStyleCnt="0"/>
      <dgm:spPr/>
    </dgm:pt>
    <dgm:pt modelId="{06D9791C-18B3-4B00-8E23-BD276423EE36}" type="pres">
      <dgm:prSet presAssocID="{7F86D616-7204-438E-BC6B-3D9EC0ECA48C}" presName="accentRepeatNode" presStyleLbl="solidFgAcc1" presStyleIdx="1" presStyleCnt="7"/>
      <dgm:spPr/>
    </dgm:pt>
    <dgm:pt modelId="{1C5D27DB-D177-435A-AA7C-BF4CF5410DF2}" type="pres">
      <dgm:prSet presAssocID="{3A00EFC4-C594-4C50-BDE0-F02FD597F4D3}" presName="text_3" presStyleLbl="node1" presStyleIdx="2" presStyleCnt="7" custScaleY="122116">
        <dgm:presLayoutVars>
          <dgm:bulletEnabled val="1"/>
        </dgm:presLayoutVars>
      </dgm:prSet>
      <dgm:spPr/>
      <dgm:t>
        <a:bodyPr/>
        <a:lstStyle/>
        <a:p>
          <a:endParaRPr lang="en-US"/>
        </a:p>
      </dgm:t>
    </dgm:pt>
    <dgm:pt modelId="{0BBCC60B-83F4-40A2-B18C-54E868E4EA52}" type="pres">
      <dgm:prSet presAssocID="{3A00EFC4-C594-4C50-BDE0-F02FD597F4D3}" presName="accent_3" presStyleCnt="0"/>
      <dgm:spPr/>
    </dgm:pt>
    <dgm:pt modelId="{4BEBB797-C318-4BB8-A410-83A3A41FCC1C}" type="pres">
      <dgm:prSet presAssocID="{3A00EFC4-C594-4C50-BDE0-F02FD597F4D3}" presName="accentRepeatNode" presStyleLbl="solidFgAcc1" presStyleIdx="2" presStyleCnt="7"/>
      <dgm:spPr/>
    </dgm:pt>
    <dgm:pt modelId="{CBF99757-371A-457A-AF46-45208E1EA6AE}" type="pres">
      <dgm:prSet presAssocID="{0594E00F-0FBF-4DD1-B314-97C535A97E88}" presName="text_4" presStyleLbl="node1" presStyleIdx="3" presStyleCnt="7" custScaleY="130259">
        <dgm:presLayoutVars>
          <dgm:bulletEnabled val="1"/>
        </dgm:presLayoutVars>
      </dgm:prSet>
      <dgm:spPr/>
      <dgm:t>
        <a:bodyPr/>
        <a:lstStyle/>
        <a:p>
          <a:endParaRPr lang="en-US"/>
        </a:p>
      </dgm:t>
    </dgm:pt>
    <dgm:pt modelId="{CA5126AA-C45B-418C-BBAA-1FE3BEE84BAB}" type="pres">
      <dgm:prSet presAssocID="{0594E00F-0FBF-4DD1-B314-97C535A97E88}" presName="accent_4" presStyleCnt="0"/>
      <dgm:spPr/>
    </dgm:pt>
    <dgm:pt modelId="{91BADF54-ADEB-4912-A85F-6E706D64B817}" type="pres">
      <dgm:prSet presAssocID="{0594E00F-0FBF-4DD1-B314-97C535A97E88}" presName="accentRepeatNode" presStyleLbl="solidFgAcc1" presStyleIdx="3" presStyleCnt="7"/>
      <dgm:spPr/>
    </dgm:pt>
    <dgm:pt modelId="{6508C81C-A4E6-4802-A392-CEB10762B445}" type="pres">
      <dgm:prSet presAssocID="{09484CA6-BE4E-474B-9C39-6E47D4828B66}" presName="text_5" presStyleLbl="node1" presStyleIdx="4" presStyleCnt="7" custScaleY="122591">
        <dgm:presLayoutVars>
          <dgm:bulletEnabled val="1"/>
        </dgm:presLayoutVars>
      </dgm:prSet>
      <dgm:spPr/>
      <dgm:t>
        <a:bodyPr/>
        <a:lstStyle/>
        <a:p>
          <a:endParaRPr lang="en-US"/>
        </a:p>
      </dgm:t>
    </dgm:pt>
    <dgm:pt modelId="{CA53845E-6B3C-428B-A171-74EC86C56C15}" type="pres">
      <dgm:prSet presAssocID="{09484CA6-BE4E-474B-9C39-6E47D4828B66}" presName="accent_5" presStyleCnt="0"/>
      <dgm:spPr/>
    </dgm:pt>
    <dgm:pt modelId="{B8C69BC5-6EC2-431D-8424-E7C0B3DA8851}" type="pres">
      <dgm:prSet presAssocID="{09484CA6-BE4E-474B-9C39-6E47D4828B66}" presName="accentRepeatNode" presStyleLbl="solidFgAcc1" presStyleIdx="4" presStyleCnt="7"/>
      <dgm:spPr/>
    </dgm:pt>
    <dgm:pt modelId="{54B26EEE-07A4-4EBC-AC29-2E757B26BD43}" type="pres">
      <dgm:prSet presAssocID="{EA0A29B4-2CC7-4611-8C55-8C15B6CA73C4}" presName="text_6" presStyleLbl="node1" presStyleIdx="5" presStyleCnt="7" custScaleY="130954">
        <dgm:presLayoutVars>
          <dgm:bulletEnabled val="1"/>
        </dgm:presLayoutVars>
      </dgm:prSet>
      <dgm:spPr/>
      <dgm:t>
        <a:bodyPr/>
        <a:lstStyle/>
        <a:p>
          <a:endParaRPr lang="en-US"/>
        </a:p>
      </dgm:t>
    </dgm:pt>
    <dgm:pt modelId="{93D8043E-39B8-48BC-B483-F6C0E400582E}" type="pres">
      <dgm:prSet presAssocID="{EA0A29B4-2CC7-4611-8C55-8C15B6CA73C4}" presName="accent_6" presStyleCnt="0"/>
      <dgm:spPr/>
    </dgm:pt>
    <dgm:pt modelId="{E39F82E0-4C95-49C3-8028-5F76EC7DCCB9}" type="pres">
      <dgm:prSet presAssocID="{EA0A29B4-2CC7-4611-8C55-8C15B6CA73C4}" presName="accentRepeatNode" presStyleLbl="solidFgAcc1" presStyleIdx="5" presStyleCnt="7"/>
      <dgm:spPr/>
    </dgm:pt>
    <dgm:pt modelId="{4FF6ADD9-C17E-465B-930D-75C7C3846FBC}" type="pres">
      <dgm:prSet presAssocID="{1E771537-9F17-4C53-AF85-3DA6F8B2AE52}" presName="text_7" presStyleLbl="node1" presStyleIdx="6" presStyleCnt="7" custScaleY="131192">
        <dgm:presLayoutVars>
          <dgm:bulletEnabled val="1"/>
        </dgm:presLayoutVars>
      </dgm:prSet>
      <dgm:spPr/>
      <dgm:t>
        <a:bodyPr/>
        <a:lstStyle/>
        <a:p>
          <a:endParaRPr lang="en-US"/>
        </a:p>
      </dgm:t>
    </dgm:pt>
    <dgm:pt modelId="{63D1445C-A501-4A63-B843-EC0988A97283}" type="pres">
      <dgm:prSet presAssocID="{1E771537-9F17-4C53-AF85-3DA6F8B2AE52}" presName="accent_7" presStyleCnt="0"/>
      <dgm:spPr/>
    </dgm:pt>
    <dgm:pt modelId="{0BD64AD0-E1DB-466C-9474-CDBAEAD87762}" type="pres">
      <dgm:prSet presAssocID="{1E771537-9F17-4C53-AF85-3DA6F8B2AE52}" presName="accentRepeatNode" presStyleLbl="solidFgAcc1" presStyleIdx="6" presStyleCnt="7"/>
      <dgm:spPr/>
    </dgm:pt>
  </dgm:ptLst>
  <dgm:cxnLst>
    <dgm:cxn modelId="{8BB3F499-F52F-4C05-B6AA-26381C2B4C08}" srcId="{E1472E2F-60F4-479A-85A0-3521AC4E4C2F}" destId="{F8408954-2DB1-494F-9956-8F86CF9C962F}" srcOrd="0" destOrd="0" parTransId="{4974F1CB-7DE2-438E-9CC1-D8E44BFBC050}" sibTransId="{7058384B-64AB-455A-85D5-A95C9AB62693}"/>
    <dgm:cxn modelId="{32C6DE63-6A6E-4860-B119-CAB70121EE39}" type="presOf" srcId="{F8408954-2DB1-494F-9956-8F86CF9C962F}" destId="{2B81B787-7DA3-46F2-A066-9DC32B2C28ED}" srcOrd="0" destOrd="0" presId="urn:microsoft.com/office/officeart/2008/layout/VerticalCurvedList"/>
    <dgm:cxn modelId="{9F94863B-1D72-41E4-A5B9-0D3ED4D5C475}" type="presOf" srcId="{E1472E2F-60F4-479A-85A0-3521AC4E4C2F}" destId="{6D3CB96E-400E-477B-AB6B-8AD589D9A4D9}" srcOrd="0" destOrd="0" presId="urn:microsoft.com/office/officeart/2008/layout/VerticalCurvedList"/>
    <dgm:cxn modelId="{C0856AB4-1C55-412D-8D11-D71BBD935FF5}" srcId="{E1472E2F-60F4-479A-85A0-3521AC4E4C2F}" destId="{09484CA6-BE4E-474B-9C39-6E47D4828B66}" srcOrd="4" destOrd="0" parTransId="{3804ECBF-DF30-45B1-A3F2-671A0ABAB065}" sibTransId="{1DDDF35B-F0B2-4B55-95BF-C20904CE3AB8}"/>
    <dgm:cxn modelId="{D21DDC11-0C75-4F33-843E-30A8050CA779}" srcId="{E1472E2F-60F4-479A-85A0-3521AC4E4C2F}" destId="{7F86D616-7204-438E-BC6B-3D9EC0ECA48C}" srcOrd="1" destOrd="0" parTransId="{92FE0610-57F8-4103-82E1-817C3160C457}" sibTransId="{F5A7DCA7-D7FA-45C9-A82F-94BBE418D15D}"/>
    <dgm:cxn modelId="{D54A3B21-1EE0-4542-82BE-1EDBE13BFEE5}" srcId="{E1472E2F-60F4-479A-85A0-3521AC4E4C2F}" destId="{1E771537-9F17-4C53-AF85-3DA6F8B2AE52}" srcOrd="6" destOrd="0" parTransId="{DDFBA692-CD8C-49F3-93CE-0CC044934943}" sibTransId="{17C0CDD6-D4DA-457D-AFA1-DCCF0FDE248C}"/>
    <dgm:cxn modelId="{37869BD1-48C3-4682-B2AD-0BAB90FBDB6C}" type="presOf" srcId="{1E771537-9F17-4C53-AF85-3DA6F8B2AE52}" destId="{4FF6ADD9-C17E-465B-930D-75C7C3846FBC}" srcOrd="0" destOrd="0" presId="urn:microsoft.com/office/officeart/2008/layout/VerticalCurvedList"/>
    <dgm:cxn modelId="{6BDAF9D9-517E-46CF-BE8C-3F59FCF6A7E9}" srcId="{E1472E2F-60F4-479A-85A0-3521AC4E4C2F}" destId="{0594E00F-0FBF-4DD1-B314-97C535A97E88}" srcOrd="3" destOrd="0" parTransId="{4E0193F4-A6FB-4666-A879-B6ACFE5199A2}" sibTransId="{4488E2A3-D172-4BA9-B714-1B54E9FDE251}"/>
    <dgm:cxn modelId="{3AFD7D7C-A6AC-428F-B751-FFF4997A944D}" srcId="{E1472E2F-60F4-479A-85A0-3521AC4E4C2F}" destId="{3A00EFC4-C594-4C50-BDE0-F02FD597F4D3}" srcOrd="2" destOrd="0" parTransId="{BE4990DA-4702-43F5-B0D7-BBD160616FA5}" sibTransId="{60064558-497A-4F5C-8246-437D990EBC40}"/>
    <dgm:cxn modelId="{934BA0B2-7C82-4730-A3D2-EA52CB5A26AA}" type="presOf" srcId="{7F86D616-7204-438E-BC6B-3D9EC0ECA48C}" destId="{6110AD4B-3C8D-4FE0-B858-75391DC9DB56}" srcOrd="0" destOrd="0" presId="urn:microsoft.com/office/officeart/2008/layout/VerticalCurvedList"/>
    <dgm:cxn modelId="{B8F09502-4B1A-4D2A-BA81-14D275FDE08F}" type="presOf" srcId="{3A00EFC4-C594-4C50-BDE0-F02FD597F4D3}" destId="{1C5D27DB-D177-435A-AA7C-BF4CF5410DF2}" srcOrd="0" destOrd="0" presId="urn:microsoft.com/office/officeart/2008/layout/VerticalCurvedList"/>
    <dgm:cxn modelId="{FFB898B8-D3E7-45B1-996F-C5AB7EB53FFE}" type="presOf" srcId="{EA0A29B4-2CC7-4611-8C55-8C15B6CA73C4}" destId="{54B26EEE-07A4-4EBC-AC29-2E757B26BD43}" srcOrd="0" destOrd="0" presId="urn:microsoft.com/office/officeart/2008/layout/VerticalCurvedList"/>
    <dgm:cxn modelId="{451002F8-FAC8-4F49-8984-3491AC82D986}" type="presOf" srcId="{09484CA6-BE4E-474B-9C39-6E47D4828B66}" destId="{6508C81C-A4E6-4802-A392-CEB10762B445}" srcOrd="0" destOrd="0" presId="urn:microsoft.com/office/officeart/2008/layout/VerticalCurvedList"/>
    <dgm:cxn modelId="{DF91804A-6E4E-4D81-A58D-107CC1A19D77}" type="presOf" srcId="{7058384B-64AB-455A-85D5-A95C9AB62693}" destId="{2E32BB76-B492-42CF-9A68-656708897943}" srcOrd="0" destOrd="0" presId="urn:microsoft.com/office/officeart/2008/layout/VerticalCurvedList"/>
    <dgm:cxn modelId="{D3506C79-73B2-4773-9874-F55106B03E3E}" type="presOf" srcId="{0594E00F-0FBF-4DD1-B314-97C535A97E88}" destId="{CBF99757-371A-457A-AF46-45208E1EA6AE}" srcOrd="0" destOrd="0" presId="urn:microsoft.com/office/officeart/2008/layout/VerticalCurvedList"/>
    <dgm:cxn modelId="{2DBE4209-BE2B-4EB3-AE38-2FC25ED783E5}" srcId="{E1472E2F-60F4-479A-85A0-3521AC4E4C2F}" destId="{ED65383F-E0B4-4E32-AAE5-7C5B4247FFF0}" srcOrd="7" destOrd="0" parTransId="{CA510EAD-D8CB-4A6F-B3C1-22F148EAE44A}" sibTransId="{83D5ECDA-9B10-4368-A936-D824414BF0DE}"/>
    <dgm:cxn modelId="{98ECB5E4-3BC2-4D63-A051-589A3B23EA2C}" srcId="{E1472E2F-60F4-479A-85A0-3521AC4E4C2F}" destId="{EA0A29B4-2CC7-4611-8C55-8C15B6CA73C4}" srcOrd="5" destOrd="0" parTransId="{EE4C74FC-1D04-4E07-A363-8EBE4838777C}" sibTransId="{E793FB4F-3F25-4536-AE8F-3CDDA6AEB088}"/>
    <dgm:cxn modelId="{7AA760DF-ABE8-4911-8A3F-6729E3A6E991}" type="presParOf" srcId="{6D3CB96E-400E-477B-AB6B-8AD589D9A4D9}" destId="{29EB8476-136B-4C04-891A-7A41DC236885}" srcOrd="0" destOrd="0" presId="urn:microsoft.com/office/officeart/2008/layout/VerticalCurvedList"/>
    <dgm:cxn modelId="{DBA4280D-A7E9-44F2-81C6-3665ADEE0BEE}" type="presParOf" srcId="{29EB8476-136B-4C04-891A-7A41DC236885}" destId="{002967DD-3680-41A5-947F-DE6408D03F46}" srcOrd="0" destOrd="0" presId="urn:microsoft.com/office/officeart/2008/layout/VerticalCurvedList"/>
    <dgm:cxn modelId="{839D6617-8017-417A-933C-40C902C29C52}" type="presParOf" srcId="{002967DD-3680-41A5-947F-DE6408D03F46}" destId="{B515A6D9-C62A-4B35-AE82-8DB9AD600C39}" srcOrd="0" destOrd="0" presId="urn:microsoft.com/office/officeart/2008/layout/VerticalCurvedList"/>
    <dgm:cxn modelId="{F45F4A70-C52B-4471-83AB-EB43A2DF82A5}" type="presParOf" srcId="{002967DD-3680-41A5-947F-DE6408D03F46}" destId="{2E32BB76-B492-42CF-9A68-656708897943}" srcOrd="1" destOrd="0" presId="urn:microsoft.com/office/officeart/2008/layout/VerticalCurvedList"/>
    <dgm:cxn modelId="{B5B34293-CF51-456E-8730-14AFB93604EB}" type="presParOf" srcId="{002967DD-3680-41A5-947F-DE6408D03F46}" destId="{E96B4C1B-E6E3-45C5-81B4-9636361BE378}" srcOrd="2" destOrd="0" presId="urn:microsoft.com/office/officeart/2008/layout/VerticalCurvedList"/>
    <dgm:cxn modelId="{AEAD057C-9697-4200-B9C9-F0E963A7AA2B}" type="presParOf" srcId="{002967DD-3680-41A5-947F-DE6408D03F46}" destId="{A0A13CAD-066A-45EA-9A40-1C089B3CC34D}" srcOrd="3" destOrd="0" presId="urn:microsoft.com/office/officeart/2008/layout/VerticalCurvedList"/>
    <dgm:cxn modelId="{A0D3BDAF-8B56-4AE5-B382-030A546780C1}" type="presParOf" srcId="{29EB8476-136B-4C04-891A-7A41DC236885}" destId="{2B81B787-7DA3-46F2-A066-9DC32B2C28ED}" srcOrd="1" destOrd="0" presId="urn:microsoft.com/office/officeart/2008/layout/VerticalCurvedList"/>
    <dgm:cxn modelId="{640ECA08-70A8-46A1-88FD-F39B94F20030}" type="presParOf" srcId="{29EB8476-136B-4C04-891A-7A41DC236885}" destId="{57D8166B-3F45-47DE-9B61-20A79AD125B8}" srcOrd="2" destOrd="0" presId="urn:microsoft.com/office/officeart/2008/layout/VerticalCurvedList"/>
    <dgm:cxn modelId="{9D353E68-6431-4E99-B019-1A28CF3F165A}" type="presParOf" srcId="{57D8166B-3F45-47DE-9B61-20A79AD125B8}" destId="{E2DF4A3E-8987-4E6D-8092-84CF9F8B2D53}" srcOrd="0" destOrd="0" presId="urn:microsoft.com/office/officeart/2008/layout/VerticalCurvedList"/>
    <dgm:cxn modelId="{8CF3DFF9-D3F8-4A41-A443-2CF73C2E7029}" type="presParOf" srcId="{29EB8476-136B-4C04-891A-7A41DC236885}" destId="{6110AD4B-3C8D-4FE0-B858-75391DC9DB56}" srcOrd="3" destOrd="0" presId="urn:microsoft.com/office/officeart/2008/layout/VerticalCurvedList"/>
    <dgm:cxn modelId="{DA9E31CF-7A5F-4B65-AC5A-CC952C108F74}" type="presParOf" srcId="{29EB8476-136B-4C04-891A-7A41DC236885}" destId="{C9186E4D-F460-4D53-83F6-493B93F2EFCD}" srcOrd="4" destOrd="0" presId="urn:microsoft.com/office/officeart/2008/layout/VerticalCurvedList"/>
    <dgm:cxn modelId="{8D086C77-02EF-4376-98AF-E540005901A6}" type="presParOf" srcId="{C9186E4D-F460-4D53-83F6-493B93F2EFCD}" destId="{06D9791C-18B3-4B00-8E23-BD276423EE36}" srcOrd="0" destOrd="0" presId="urn:microsoft.com/office/officeart/2008/layout/VerticalCurvedList"/>
    <dgm:cxn modelId="{94069754-0AF1-496D-A0F9-C654D51D26FE}" type="presParOf" srcId="{29EB8476-136B-4C04-891A-7A41DC236885}" destId="{1C5D27DB-D177-435A-AA7C-BF4CF5410DF2}" srcOrd="5" destOrd="0" presId="urn:microsoft.com/office/officeart/2008/layout/VerticalCurvedList"/>
    <dgm:cxn modelId="{E5210FF0-9F7B-495A-BB69-42E09B80C026}" type="presParOf" srcId="{29EB8476-136B-4C04-891A-7A41DC236885}" destId="{0BBCC60B-83F4-40A2-B18C-54E868E4EA52}" srcOrd="6" destOrd="0" presId="urn:microsoft.com/office/officeart/2008/layout/VerticalCurvedList"/>
    <dgm:cxn modelId="{898D2111-C9C0-4AE4-A203-C8B4B79F5E3E}" type="presParOf" srcId="{0BBCC60B-83F4-40A2-B18C-54E868E4EA52}" destId="{4BEBB797-C318-4BB8-A410-83A3A41FCC1C}" srcOrd="0" destOrd="0" presId="urn:microsoft.com/office/officeart/2008/layout/VerticalCurvedList"/>
    <dgm:cxn modelId="{AABD3B95-6B3A-4627-99AC-511385EFCCA0}" type="presParOf" srcId="{29EB8476-136B-4C04-891A-7A41DC236885}" destId="{CBF99757-371A-457A-AF46-45208E1EA6AE}" srcOrd="7" destOrd="0" presId="urn:microsoft.com/office/officeart/2008/layout/VerticalCurvedList"/>
    <dgm:cxn modelId="{CEA8D9F7-0B03-485E-AB8A-1304BC4687B7}" type="presParOf" srcId="{29EB8476-136B-4C04-891A-7A41DC236885}" destId="{CA5126AA-C45B-418C-BBAA-1FE3BEE84BAB}" srcOrd="8" destOrd="0" presId="urn:microsoft.com/office/officeart/2008/layout/VerticalCurvedList"/>
    <dgm:cxn modelId="{75BC9FEC-C1EB-4E1A-8F30-80520124DF2E}" type="presParOf" srcId="{CA5126AA-C45B-418C-BBAA-1FE3BEE84BAB}" destId="{91BADF54-ADEB-4912-A85F-6E706D64B817}" srcOrd="0" destOrd="0" presId="urn:microsoft.com/office/officeart/2008/layout/VerticalCurvedList"/>
    <dgm:cxn modelId="{70B5835E-9BEC-46A1-8939-AAAB1AD8CE31}" type="presParOf" srcId="{29EB8476-136B-4C04-891A-7A41DC236885}" destId="{6508C81C-A4E6-4802-A392-CEB10762B445}" srcOrd="9" destOrd="0" presId="urn:microsoft.com/office/officeart/2008/layout/VerticalCurvedList"/>
    <dgm:cxn modelId="{BF1B128A-40C7-4C9F-9F15-FCC11878408D}" type="presParOf" srcId="{29EB8476-136B-4C04-891A-7A41DC236885}" destId="{CA53845E-6B3C-428B-A171-74EC86C56C15}" srcOrd="10" destOrd="0" presId="urn:microsoft.com/office/officeart/2008/layout/VerticalCurvedList"/>
    <dgm:cxn modelId="{D20703A8-A482-4581-AA8A-958A8B6FF10B}" type="presParOf" srcId="{CA53845E-6B3C-428B-A171-74EC86C56C15}" destId="{B8C69BC5-6EC2-431D-8424-E7C0B3DA8851}" srcOrd="0" destOrd="0" presId="urn:microsoft.com/office/officeart/2008/layout/VerticalCurvedList"/>
    <dgm:cxn modelId="{A164C037-45D3-46E4-900D-D402C949E3BC}" type="presParOf" srcId="{29EB8476-136B-4C04-891A-7A41DC236885}" destId="{54B26EEE-07A4-4EBC-AC29-2E757B26BD43}" srcOrd="11" destOrd="0" presId="urn:microsoft.com/office/officeart/2008/layout/VerticalCurvedList"/>
    <dgm:cxn modelId="{E7794D34-5F96-4100-B6D7-075F2AAB274B}" type="presParOf" srcId="{29EB8476-136B-4C04-891A-7A41DC236885}" destId="{93D8043E-39B8-48BC-B483-F6C0E400582E}" srcOrd="12" destOrd="0" presId="urn:microsoft.com/office/officeart/2008/layout/VerticalCurvedList"/>
    <dgm:cxn modelId="{399B5F37-BD4C-4A43-A596-6485D0817E69}" type="presParOf" srcId="{93D8043E-39B8-48BC-B483-F6C0E400582E}" destId="{E39F82E0-4C95-49C3-8028-5F76EC7DCCB9}" srcOrd="0" destOrd="0" presId="urn:microsoft.com/office/officeart/2008/layout/VerticalCurvedList"/>
    <dgm:cxn modelId="{2E7DFF2D-B9C5-4682-A755-7DD5B7E022B8}" type="presParOf" srcId="{29EB8476-136B-4C04-891A-7A41DC236885}" destId="{4FF6ADD9-C17E-465B-930D-75C7C3846FBC}" srcOrd="13" destOrd="0" presId="urn:microsoft.com/office/officeart/2008/layout/VerticalCurvedList"/>
    <dgm:cxn modelId="{F559FE20-472C-4157-A123-63003CA53096}" type="presParOf" srcId="{29EB8476-136B-4C04-891A-7A41DC236885}" destId="{63D1445C-A501-4A63-B843-EC0988A97283}" srcOrd="14" destOrd="0" presId="urn:microsoft.com/office/officeart/2008/layout/VerticalCurvedList"/>
    <dgm:cxn modelId="{442498C0-5CFB-4ADC-95C8-354CFD7BCA34}" type="presParOf" srcId="{63D1445C-A501-4A63-B843-EC0988A97283}" destId="{0BD64AD0-E1DB-466C-9474-CDBAEAD8776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763E26D-F695-4F74-BD2D-29359C8057A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BCA0EE8-B8B6-4CEB-9BA5-81DF0785F086}">
      <dgm:prSet custT="1"/>
      <dgm:spPr/>
      <dgm:t>
        <a:bodyPr/>
        <a:lstStyle/>
        <a:p>
          <a:pPr rtl="0"/>
          <a:r>
            <a:rPr lang="en-US" sz="1800" dirty="0"/>
            <a:t>Monitor attendance</a:t>
          </a:r>
        </a:p>
      </dgm:t>
    </dgm:pt>
    <dgm:pt modelId="{3B9BD623-8DA0-4A5F-99AB-C721F5826B93}" type="parTrans" cxnId="{921EA496-0E55-4716-AFF1-E141C413A12A}">
      <dgm:prSet/>
      <dgm:spPr/>
      <dgm:t>
        <a:bodyPr/>
        <a:lstStyle/>
        <a:p>
          <a:endParaRPr lang="en-US"/>
        </a:p>
      </dgm:t>
    </dgm:pt>
    <dgm:pt modelId="{93A6FF75-4162-491F-A34E-30A003A60B77}" type="sibTrans" cxnId="{921EA496-0E55-4716-AFF1-E141C413A12A}">
      <dgm:prSet/>
      <dgm:spPr/>
      <dgm:t>
        <a:bodyPr/>
        <a:lstStyle/>
        <a:p>
          <a:endParaRPr lang="en-US"/>
        </a:p>
      </dgm:t>
    </dgm:pt>
    <dgm:pt modelId="{E2968CEC-22DF-494E-B343-5C63E27F1239}">
      <dgm:prSet custT="1"/>
      <dgm:spPr/>
      <dgm:t>
        <a:bodyPr/>
        <a:lstStyle/>
        <a:p>
          <a:pPr rtl="0"/>
          <a:r>
            <a:rPr lang="en-US" sz="1800" dirty="0"/>
            <a:t>Specific program activities linked to the needs.</a:t>
          </a:r>
        </a:p>
      </dgm:t>
    </dgm:pt>
    <dgm:pt modelId="{8E82423B-B349-46DA-AF03-4FA06EB24EE1}" type="parTrans" cxnId="{BF3E093B-708F-474C-B8E7-FD058A672C20}">
      <dgm:prSet/>
      <dgm:spPr/>
      <dgm:t>
        <a:bodyPr/>
        <a:lstStyle/>
        <a:p>
          <a:endParaRPr lang="en-US"/>
        </a:p>
      </dgm:t>
    </dgm:pt>
    <dgm:pt modelId="{7DE82CE8-DAD6-4DD6-8E95-2C4449070BD5}" type="sibTrans" cxnId="{BF3E093B-708F-474C-B8E7-FD058A672C20}">
      <dgm:prSet/>
      <dgm:spPr/>
      <dgm:t>
        <a:bodyPr/>
        <a:lstStyle/>
        <a:p>
          <a:endParaRPr lang="en-US"/>
        </a:p>
      </dgm:t>
    </dgm:pt>
    <dgm:pt modelId="{1E59757A-DB46-4544-8B74-67D91D15CED3}">
      <dgm:prSet custT="1"/>
      <dgm:spPr/>
      <dgm:t>
        <a:bodyPr/>
        <a:lstStyle/>
        <a:p>
          <a:pPr rtl="0"/>
          <a:r>
            <a:rPr lang="en-US" sz="1800" dirty="0"/>
            <a:t>Youth voice included in ongoing project development</a:t>
          </a:r>
        </a:p>
      </dgm:t>
    </dgm:pt>
    <dgm:pt modelId="{A93F85AB-A772-4699-A602-D28CD488B6A5}" type="parTrans" cxnId="{0CA8DED0-6A06-4DB5-9115-80248BE74896}">
      <dgm:prSet/>
      <dgm:spPr/>
      <dgm:t>
        <a:bodyPr/>
        <a:lstStyle/>
        <a:p>
          <a:endParaRPr lang="en-US"/>
        </a:p>
      </dgm:t>
    </dgm:pt>
    <dgm:pt modelId="{4B7E16CF-48EC-42A5-BF8D-831EFFD511CA}" type="sibTrans" cxnId="{0CA8DED0-6A06-4DB5-9115-80248BE74896}">
      <dgm:prSet/>
      <dgm:spPr/>
      <dgm:t>
        <a:bodyPr/>
        <a:lstStyle/>
        <a:p>
          <a:endParaRPr lang="en-US"/>
        </a:p>
      </dgm:t>
    </dgm:pt>
    <dgm:pt modelId="{3B2F0488-811B-4301-827C-1B3AA60E35F2}">
      <dgm:prSet custT="1"/>
      <dgm:spPr/>
      <dgm:t>
        <a:bodyPr/>
        <a:lstStyle/>
        <a:p>
          <a:pPr rtl="0"/>
          <a:r>
            <a:rPr lang="en-US" sz="1800" dirty="0"/>
            <a:t>Family  engaged to support the students being served.</a:t>
          </a:r>
        </a:p>
      </dgm:t>
    </dgm:pt>
    <dgm:pt modelId="{CC3A8772-26F5-48CF-A29C-8396F813163E}" type="parTrans" cxnId="{F30C51BB-1F23-47B5-B40E-98CF0DB2A3F6}">
      <dgm:prSet/>
      <dgm:spPr/>
      <dgm:t>
        <a:bodyPr/>
        <a:lstStyle/>
        <a:p>
          <a:endParaRPr lang="en-US"/>
        </a:p>
      </dgm:t>
    </dgm:pt>
    <dgm:pt modelId="{A2F0D592-C5EC-4BEF-AE5B-4223487E6DFE}" type="sibTrans" cxnId="{F30C51BB-1F23-47B5-B40E-98CF0DB2A3F6}">
      <dgm:prSet/>
      <dgm:spPr/>
      <dgm:t>
        <a:bodyPr/>
        <a:lstStyle/>
        <a:p>
          <a:endParaRPr lang="en-US"/>
        </a:p>
      </dgm:t>
    </dgm:pt>
    <dgm:pt modelId="{B90F4A61-982A-4260-ACF3-1971BF3637F3}">
      <dgm:prSet custT="1"/>
      <dgm:spPr/>
      <dgm:t>
        <a:bodyPr/>
        <a:lstStyle/>
        <a:p>
          <a:pPr rtl="0"/>
          <a:r>
            <a:rPr lang="en-US" sz="1800" dirty="0"/>
            <a:t>Complete a “Schedule of Operations” form for each proposed site. </a:t>
          </a:r>
        </a:p>
      </dgm:t>
    </dgm:pt>
    <dgm:pt modelId="{97976D62-47D5-47FD-9276-11E0E58A4C67}" type="parTrans" cxnId="{42E2F4A9-8922-4F32-A9B5-B59D74E6C227}">
      <dgm:prSet/>
      <dgm:spPr/>
      <dgm:t>
        <a:bodyPr/>
        <a:lstStyle/>
        <a:p>
          <a:endParaRPr lang="en-US"/>
        </a:p>
      </dgm:t>
    </dgm:pt>
    <dgm:pt modelId="{61673DE2-125C-4006-BB8A-E79BE8552BA1}" type="sibTrans" cxnId="{42E2F4A9-8922-4F32-A9B5-B59D74E6C227}">
      <dgm:prSet/>
      <dgm:spPr/>
      <dgm:t>
        <a:bodyPr/>
        <a:lstStyle/>
        <a:p>
          <a:endParaRPr lang="en-US"/>
        </a:p>
      </dgm:t>
    </dgm:pt>
    <dgm:pt modelId="{080680DA-B9BA-488C-AF9A-50C604EC5FD1}">
      <dgm:prSet custT="1"/>
      <dgm:spPr/>
      <dgm:t>
        <a:bodyPr/>
        <a:lstStyle/>
        <a:p>
          <a:pPr rtl="0"/>
          <a:r>
            <a:rPr lang="en-US" sz="1800" dirty="0"/>
            <a:t>Fees being charged, if any. </a:t>
          </a:r>
        </a:p>
      </dgm:t>
    </dgm:pt>
    <dgm:pt modelId="{A7CDD181-15F2-4542-97A8-FB5A8A2AC75C}" type="parTrans" cxnId="{72C2BB50-2EC0-4013-B384-AF76AACCD6C9}">
      <dgm:prSet/>
      <dgm:spPr/>
      <dgm:t>
        <a:bodyPr/>
        <a:lstStyle/>
        <a:p>
          <a:endParaRPr lang="en-US"/>
        </a:p>
      </dgm:t>
    </dgm:pt>
    <dgm:pt modelId="{53785273-26AE-497E-95F1-052810314067}" type="sibTrans" cxnId="{72C2BB50-2EC0-4013-B384-AF76AACCD6C9}">
      <dgm:prSet/>
      <dgm:spPr/>
      <dgm:t>
        <a:bodyPr/>
        <a:lstStyle/>
        <a:p>
          <a:endParaRPr lang="en-US"/>
        </a:p>
      </dgm:t>
    </dgm:pt>
    <dgm:pt modelId="{5F9A113D-50DB-4EE9-9F9C-E6738EAF7778}" type="pres">
      <dgm:prSet presAssocID="{8763E26D-F695-4F74-BD2D-29359C8057AB}" presName="Name0" presStyleCnt="0">
        <dgm:presLayoutVars>
          <dgm:chMax val="7"/>
          <dgm:chPref val="7"/>
          <dgm:dir/>
        </dgm:presLayoutVars>
      </dgm:prSet>
      <dgm:spPr/>
      <dgm:t>
        <a:bodyPr/>
        <a:lstStyle/>
        <a:p>
          <a:endParaRPr lang="en-US"/>
        </a:p>
      </dgm:t>
    </dgm:pt>
    <dgm:pt modelId="{6AC52278-9641-42AA-BD7E-54FFCFEA0C35}" type="pres">
      <dgm:prSet presAssocID="{8763E26D-F695-4F74-BD2D-29359C8057AB}" presName="Name1" presStyleCnt="0"/>
      <dgm:spPr/>
    </dgm:pt>
    <dgm:pt modelId="{3BB32D6E-6732-4B9E-91B7-A2F682A33554}" type="pres">
      <dgm:prSet presAssocID="{8763E26D-F695-4F74-BD2D-29359C8057AB}" presName="cycle" presStyleCnt="0"/>
      <dgm:spPr/>
    </dgm:pt>
    <dgm:pt modelId="{87CF096D-7699-4957-BE55-DF17E3C4A3D6}" type="pres">
      <dgm:prSet presAssocID="{8763E26D-F695-4F74-BD2D-29359C8057AB}" presName="srcNode" presStyleLbl="node1" presStyleIdx="0" presStyleCnt="6"/>
      <dgm:spPr/>
    </dgm:pt>
    <dgm:pt modelId="{BAD37A89-87DC-4BC1-996E-8F74DE9D5302}" type="pres">
      <dgm:prSet presAssocID="{8763E26D-F695-4F74-BD2D-29359C8057AB}" presName="conn" presStyleLbl="parChTrans1D2" presStyleIdx="0" presStyleCnt="1"/>
      <dgm:spPr/>
      <dgm:t>
        <a:bodyPr/>
        <a:lstStyle/>
        <a:p>
          <a:endParaRPr lang="en-US"/>
        </a:p>
      </dgm:t>
    </dgm:pt>
    <dgm:pt modelId="{0367FACE-98D1-45A4-A51D-39875368430B}" type="pres">
      <dgm:prSet presAssocID="{8763E26D-F695-4F74-BD2D-29359C8057AB}" presName="extraNode" presStyleLbl="node1" presStyleIdx="0" presStyleCnt="6"/>
      <dgm:spPr/>
    </dgm:pt>
    <dgm:pt modelId="{DBC0A29F-42FB-481B-834C-D3688F7CC0D8}" type="pres">
      <dgm:prSet presAssocID="{8763E26D-F695-4F74-BD2D-29359C8057AB}" presName="dstNode" presStyleLbl="node1" presStyleIdx="0" presStyleCnt="6"/>
      <dgm:spPr/>
    </dgm:pt>
    <dgm:pt modelId="{AA4AA5E3-B4F8-4633-8409-7374C50B627C}" type="pres">
      <dgm:prSet presAssocID="{1BCA0EE8-B8B6-4CEB-9BA5-81DF0785F086}" presName="text_1" presStyleLbl="node1" presStyleIdx="0" presStyleCnt="6" custScaleY="118505">
        <dgm:presLayoutVars>
          <dgm:bulletEnabled val="1"/>
        </dgm:presLayoutVars>
      </dgm:prSet>
      <dgm:spPr/>
      <dgm:t>
        <a:bodyPr/>
        <a:lstStyle/>
        <a:p>
          <a:endParaRPr lang="en-US"/>
        </a:p>
      </dgm:t>
    </dgm:pt>
    <dgm:pt modelId="{0F72F9F5-6E41-4196-B368-07FB3309E38A}" type="pres">
      <dgm:prSet presAssocID="{1BCA0EE8-B8B6-4CEB-9BA5-81DF0785F086}" presName="accent_1" presStyleCnt="0"/>
      <dgm:spPr/>
    </dgm:pt>
    <dgm:pt modelId="{D86B1C34-5277-41EB-B9E6-EFA81570CA7D}" type="pres">
      <dgm:prSet presAssocID="{1BCA0EE8-B8B6-4CEB-9BA5-81DF0785F086}" presName="accentRepeatNode" presStyleLbl="solidFgAcc1" presStyleIdx="0" presStyleCnt="6"/>
      <dgm:spPr/>
    </dgm:pt>
    <dgm:pt modelId="{ABE71A1F-E764-4C1B-A6C9-EE9473A18DD2}" type="pres">
      <dgm:prSet presAssocID="{E2968CEC-22DF-494E-B343-5C63E27F1239}" presName="text_2" presStyleLbl="node1" presStyleIdx="1" presStyleCnt="6" custScaleY="130238">
        <dgm:presLayoutVars>
          <dgm:bulletEnabled val="1"/>
        </dgm:presLayoutVars>
      </dgm:prSet>
      <dgm:spPr/>
      <dgm:t>
        <a:bodyPr/>
        <a:lstStyle/>
        <a:p>
          <a:endParaRPr lang="en-US"/>
        </a:p>
      </dgm:t>
    </dgm:pt>
    <dgm:pt modelId="{7DACE115-C974-4BC8-A7CA-32F45DE8684B}" type="pres">
      <dgm:prSet presAssocID="{E2968CEC-22DF-494E-B343-5C63E27F1239}" presName="accent_2" presStyleCnt="0"/>
      <dgm:spPr/>
    </dgm:pt>
    <dgm:pt modelId="{81D9A089-C2D3-4EDB-8C83-E0F02D560C29}" type="pres">
      <dgm:prSet presAssocID="{E2968CEC-22DF-494E-B343-5C63E27F1239}" presName="accentRepeatNode" presStyleLbl="solidFgAcc1" presStyleIdx="1" presStyleCnt="6"/>
      <dgm:spPr/>
    </dgm:pt>
    <dgm:pt modelId="{29B4D70A-B151-4564-B317-4D7405FB754B}" type="pres">
      <dgm:prSet presAssocID="{1E59757A-DB46-4544-8B74-67D91D15CED3}" presName="text_3" presStyleLbl="node1" presStyleIdx="2" presStyleCnt="6" custScaleY="120226">
        <dgm:presLayoutVars>
          <dgm:bulletEnabled val="1"/>
        </dgm:presLayoutVars>
      </dgm:prSet>
      <dgm:spPr/>
      <dgm:t>
        <a:bodyPr/>
        <a:lstStyle/>
        <a:p>
          <a:endParaRPr lang="en-US"/>
        </a:p>
      </dgm:t>
    </dgm:pt>
    <dgm:pt modelId="{A9E10011-C6EE-4C81-91B7-2C9CCAA6180B}" type="pres">
      <dgm:prSet presAssocID="{1E59757A-DB46-4544-8B74-67D91D15CED3}" presName="accent_3" presStyleCnt="0"/>
      <dgm:spPr/>
    </dgm:pt>
    <dgm:pt modelId="{25B32C6D-C453-45C8-A7D2-E8DE7EE3FB18}" type="pres">
      <dgm:prSet presAssocID="{1E59757A-DB46-4544-8B74-67D91D15CED3}" presName="accentRepeatNode" presStyleLbl="solidFgAcc1" presStyleIdx="2" presStyleCnt="6"/>
      <dgm:spPr/>
    </dgm:pt>
    <dgm:pt modelId="{4DD6D3A6-D065-449A-A198-25A0BD049481}" type="pres">
      <dgm:prSet presAssocID="{3B2F0488-811B-4301-827C-1B3AA60E35F2}" presName="text_4" presStyleLbl="node1" presStyleIdx="3" presStyleCnt="6" custScaleY="132150">
        <dgm:presLayoutVars>
          <dgm:bulletEnabled val="1"/>
        </dgm:presLayoutVars>
      </dgm:prSet>
      <dgm:spPr/>
      <dgm:t>
        <a:bodyPr/>
        <a:lstStyle/>
        <a:p>
          <a:endParaRPr lang="en-US"/>
        </a:p>
      </dgm:t>
    </dgm:pt>
    <dgm:pt modelId="{1BAC8554-D755-4D6E-A6AB-CDF49FE396DD}" type="pres">
      <dgm:prSet presAssocID="{3B2F0488-811B-4301-827C-1B3AA60E35F2}" presName="accent_4" presStyleCnt="0"/>
      <dgm:spPr/>
    </dgm:pt>
    <dgm:pt modelId="{F53B200B-BE04-4505-AC8B-10523C9EFDDB}" type="pres">
      <dgm:prSet presAssocID="{3B2F0488-811B-4301-827C-1B3AA60E35F2}" presName="accentRepeatNode" presStyleLbl="solidFgAcc1" presStyleIdx="3" presStyleCnt="6"/>
      <dgm:spPr/>
    </dgm:pt>
    <dgm:pt modelId="{A0BA1036-4F4B-4C90-A1BB-E243EC827A53}" type="pres">
      <dgm:prSet presAssocID="{B90F4A61-982A-4260-ACF3-1971BF3637F3}" presName="text_5" presStyleLbl="node1" presStyleIdx="4" presStyleCnt="6" custScaleY="122138">
        <dgm:presLayoutVars>
          <dgm:bulletEnabled val="1"/>
        </dgm:presLayoutVars>
      </dgm:prSet>
      <dgm:spPr/>
      <dgm:t>
        <a:bodyPr/>
        <a:lstStyle/>
        <a:p>
          <a:endParaRPr lang="en-US"/>
        </a:p>
      </dgm:t>
    </dgm:pt>
    <dgm:pt modelId="{19FF0AB0-659D-4DC5-BD00-9BD503D46876}" type="pres">
      <dgm:prSet presAssocID="{B90F4A61-982A-4260-ACF3-1971BF3637F3}" presName="accent_5" presStyleCnt="0"/>
      <dgm:spPr/>
    </dgm:pt>
    <dgm:pt modelId="{DDAD14D1-F0B8-4038-AA5F-794206DB0A62}" type="pres">
      <dgm:prSet presAssocID="{B90F4A61-982A-4260-ACF3-1971BF3637F3}" presName="accentRepeatNode" presStyleLbl="solidFgAcc1" presStyleIdx="4" presStyleCnt="6"/>
      <dgm:spPr/>
    </dgm:pt>
    <dgm:pt modelId="{62326B8B-DB34-4906-8C8B-E86C6C57E0AB}" type="pres">
      <dgm:prSet presAssocID="{080680DA-B9BA-488C-AF9A-50C604EC5FD1}" presName="text_6" presStyleLbl="node1" presStyleIdx="5" presStyleCnt="6" custScaleY="133873">
        <dgm:presLayoutVars>
          <dgm:bulletEnabled val="1"/>
        </dgm:presLayoutVars>
      </dgm:prSet>
      <dgm:spPr/>
      <dgm:t>
        <a:bodyPr/>
        <a:lstStyle/>
        <a:p>
          <a:endParaRPr lang="en-US"/>
        </a:p>
      </dgm:t>
    </dgm:pt>
    <dgm:pt modelId="{5A9C3521-395D-41CD-97FA-D6501C3C8E52}" type="pres">
      <dgm:prSet presAssocID="{080680DA-B9BA-488C-AF9A-50C604EC5FD1}" presName="accent_6" presStyleCnt="0"/>
      <dgm:spPr/>
    </dgm:pt>
    <dgm:pt modelId="{0C5A52AC-D406-4568-B31E-23A0960D4C3F}" type="pres">
      <dgm:prSet presAssocID="{080680DA-B9BA-488C-AF9A-50C604EC5FD1}" presName="accentRepeatNode" presStyleLbl="solidFgAcc1" presStyleIdx="5" presStyleCnt="6"/>
      <dgm:spPr/>
    </dgm:pt>
  </dgm:ptLst>
  <dgm:cxnLst>
    <dgm:cxn modelId="{72C2BB50-2EC0-4013-B384-AF76AACCD6C9}" srcId="{8763E26D-F695-4F74-BD2D-29359C8057AB}" destId="{080680DA-B9BA-488C-AF9A-50C604EC5FD1}" srcOrd="5" destOrd="0" parTransId="{A7CDD181-15F2-4542-97A8-FB5A8A2AC75C}" sibTransId="{53785273-26AE-497E-95F1-052810314067}"/>
    <dgm:cxn modelId="{772BD2D8-82BC-479F-BEA5-CAE7B4157E9F}" type="presOf" srcId="{080680DA-B9BA-488C-AF9A-50C604EC5FD1}" destId="{62326B8B-DB34-4906-8C8B-E86C6C57E0AB}" srcOrd="0" destOrd="0" presId="urn:microsoft.com/office/officeart/2008/layout/VerticalCurvedList"/>
    <dgm:cxn modelId="{B2F9DC39-F682-4927-92C0-B159E351BC44}" type="presOf" srcId="{E2968CEC-22DF-494E-B343-5C63E27F1239}" destId="{ABE71A1F-E764-4C1B-A6C9-EE9473A18DD2}" srcOrd="0" destOrd="0" presId="urn:microsoft.com/office/officeart/2008/layout/VerticalCurvedList"/>
    <dgm:cxn modelId="{BF3E093B-708F-474C-B8E7-FD058A672C20}" srcId="{8763E26D-F695-4F74-BD2D-29359C8057AB}" destId="{E2968CEC-22DF-494E-B343-5C63E27F1239}" srcOrd="1" destOrd="0" parTransId="{8E82423B-B349-46DA-AF03-4FA06EB24EE1}" sibTransId="{7DE82CE8-DAD6-4DD6-8E95-2C4449070BD5}"/>
    <dgm:cxn modelId="{6633F276-0D46-4C24-A6EF-46329D4BC4FA}" type="presOf" srcId="{B90F4A61-982A-4260-ACF3-1971BF3637F3}" destId="{A0BA1036-4F4B-4C90-A1BB-E243EC827A53}" srcOrd="0" destOrd="0" presId="urn:microsoft.com/office/officeart/2008/layout/VerticalCurvedList"/>
    <dgm:cxn modelId="{42E2F4A9-8922-4F32-A9B5-B59D74E6C227}" srcId="{8763E26D-F695-4F74-BD2D-29359C8057AB}" destId="{B90F4A61-982A-4260-ACF3-1971BF3637F3}" srcOrd="4" destOrd="0" parTransId="{97976D62-47D5-47FD-9276-11E0E58A4C67}" sibTransId="{61673DE2-125C-4006-BB8A-E79BE8552BA1}"/>
    <dgm:cxn modelId="{0A9A92C8-9819-460D-A28A-D1B6AAFDDA56}" type="presOf" srcId="{1BCA0EE8-B8B6-4CEB-9BA5-81DF0785F086}" destId="{AA4AA5E3-B4F8-4633-8409-7374C50B627C}" srcOrd="0" destOrd="0" presId="urn:microsoft.com/office/officeart/2008/layout/VerticalCurvedList"/>
    <dgm:cxn modelId="{F30C51BB-1F23-47B5-B40E-98CF0DB2A3F6}" srcId="{8763E26D-F695-4F74-BD2D-29359C8057AB}" destId="{3B2F0488-811B-4301-827C-1B3AA60E35F2}" srcOrd="3" destOrd="0" parTransId="{CC3A8772-26F5-48CF-A29C-8396F813163E}" sibTransId="{A2F0D592-C5EC-4BEF-AE5B-4223487E6DFE}"/>
    <dgm:cxn modelId="{0E4130B8-5845-4EEF-8EE8-A721B5E9D5EE}" type="presOf" srcId="{93A6FF75-4162-491F-A34E-30A003A60B77}" destId="{BAD37A89-87DC-4BC1-996E-8F74DE9D5302}" srcOrd="0" destOrd="0" presId="urn:microsoft.com/office/officeart/2008/layout/VerticalCurvedList"/>
    <dgm:cxn modelId="{921EA496-0E55-4716-AFF1-E141C413A12A}" srcId="{8763E26D-F695-4F74-BD2D-29359C8057AB}" destId="{1BCA0EE8-B8B6-4CEB-9BA5-81DF0785F086}" srcOrd="0" destOrd="0" parTransId="{3B9BD623-8DA0-4A5F-99AB-C721F5826B93}" sibTransId="{93A6FF75-4162-491F-A34E-30A003A60B77}"/>
    <dgm:cxn modelId="{1D1D8A1B-E340-4E87-B216-A2ECAE72A710}" type="presOf" srcId="{3B2F0488-811B-4301-827C-1B3AA60E35F2}" destId="{4DD6D3A6-D065-449A-A198-25A0BD049481}" srcOrd="0" destOrd="0" presId="urn:microsoft.com/office/officeart/2008/layout/VerticalCurvedList"/>
    <dgm:cxn modelId="{5AA27678-243C-44B9-A37E-DC682DA74C5A}" type="presOf" srcId="{1E59757A-DB46-4544-8B74-67D91D15CED3}" destId="{29B4D70A-B151-4564-B317-4D7405FB754B}" srcOrd="0" destOrd="0" presId="urn:microsoft.com/office/officeart/2008/layout/VerticalCurvedList"/>
    <dgm:cxn modelId="{80F09A6B-EAC7-4CB1-8945-1F0DDB783969}" type="presOf" srcId="{8763E26D-F695-4F74-BD2D-29359C8057AB}" destId="{5F9A113D-50DB-4EE9-9F9C-E6738EAF7778}" srcOrd="0" destOrd="0" presId="urn:microsoft.com/office/officeart/2008/layout/VerticalCurvedList"/>
    <dgm:cxn modelId="{0CA8DED0-6A06-4DB5-9115-80248BE74896}" srcId="{8763E26D-F695-4F74-BD2D-29359C8057AB}" destId="{1E59757A-DB46-4544-8B74-67D91D15CED3}" srcOrd="2" destOrd="0" parTransId="{A93F85AB-A772-4699-A602-D28CD488B6A5}" sibTransId="{4B7E16CF-48EC-42A5-BF8D-831EFFD511CA}"/>
    <dgm:cxn modelId="{8398BE1F-3A94-451F-97F8-909CFA5D6960}" type="presParOf" srcId="{5F9A113D-50DB-4EE9-9F9C-E6738EAF7778}" destId="{6AC52278-9641-42AA-BD7E-54FFCFEA0C35}" srcOrd="0" destOrd="0" presId="urn:microsoft.com/office/officeart/2008/layout/VerticalCurvedList"/>
    <dgm:cxn modelId="{52B52965-DA0F-4727-8F99-1637445ABD50}" type="presParOf" srcId="{6AC52278-9641-42AA-BD7E-54FFCFEA0C35}" destId="{3BB32D6E-6732-4B9E-91B7-A2F682A33554}" srcOrd="0" destOrd="0" presId="urn:microsoft.com/office/officeart/2008/layout/VerticalCurvedList"/>
    <dgm:cxn modelId="{4EA6C53B-E813-4C8D-AB04-3EE5B65EB5D6}" type="presParOf" srcId="{3BB32D6E-6732-4B9E-91B7-A2F682A33554}" destId="{87CF096D-7699-4957-BE55-DF17E3C4A3D6}" srcOrd="0" destOrd="0" presId="urn:microsoft.com/office/officeart/2008/layout/VerticalCurvedList"/>
    <dgm:cxn modelId="{1315E83B-0C9E-4795-BB76-F322D2B2B840}" type="presParOf" srcId="{3BB32D6E-6732-4B9E-91B7-A2F682A33554}" destId="{BAD37A89-87DC-4BC1-996E-8F74DE9D5302}" srcOrd="1" destOrd="0" presId="urn:microsoft.com/office/officeart/2008/layout/VerticalCurvedList"/>
    <dgm:cxn modelId="{6D25D304-91C6-434A-AE20-EB8899FA6F1C}" type="presParOf" srcId="{3BB32D6E-6732-4B9E-91B7-A2F682A33554}" destId="{0367FACE-98D1-45A4-A51D-39875368430B}" srcOrd="2" destOrd="0" presId="urn:microsoft.com/office/officeart/2008/layout/VerticalCurvedList"/>
    <dgm:cxn modelId="{BD9700F7-9154-4A1B-B5EB-DA0BB4EEB155}" type="presParOf" srcId="{3BB32D6E-6732-4B9E-91B7-A2F682A33554}" destId="{DBC0A29F-42FB-481B-834C-D3688F7CC0D8}" srcOrd="3" destOrd="0" presId="urn:microsoft.com/office/officeart/2008/layout/VerticalCurvedList"/>
    <dgm:cxn modelId="{7425D018-6513-4320-953A-85DE68FBEAF5}" type="presParOf" srcId="{6AC52278-9641-42AA-BD7E-54FFCFEA0C35}" destId="{AA4AA5E3-B4F8-4633-8409-7374C50B627C}" srcOrd="1" destOrd="0" presId="urn:microsoft.com/office/officeart/2008/layout/VerticalCurvedList"/>
    <dgm:cxn modelId="{25D017BB-7183-4F91-AF14-5BE813721E99}" type="presParOf" srcId="{6AC52278-9641-42AA-BD7E-54FFCFEA0C35}" destId="{0F72F9F5-6E41-4196-B368-07FB3309E38A}" srcOrd="2" destOrd="0" presId="urn:microsoft.com/office/officeart/2008/layout/VerticalCurvedList"/>
    <dgm:cxn modelId="{3B8FA85A-BC88-45C9-B819-8A6766590F60}" type="presParOf" srcId="{0F72F9F5-6E41-4196-B368-07FB3309E38A}" destId="{D86B1C34-5277-41EB-B9E6-EFA81570CA7D}" srcOrd="0" destOrd="0" presId="urn:microsoft.com/office/officeart/2008/layout/VerticalCurvedList"/>
    <dgm:cxn modelId="{96B9AA0B-8C15-41EF-A622-5B3D98A4FF4D}" type="presParOf" srcId="{6AC52278-9641-42AA-BD7E-54FFCFEA0C35}" destId="{ABE71A1F-E764-4C1B-A6C9-EE9473A18DD2}" srcOrd="3" destOrd="0" presId="urn:microsoft.com/office/officeart/2008/layout/VerticalCurvedList"/>
    <dgm:cxn modelId="{DEFA6B95-A75A-44D5-B268-E518282DA84C}" type="presParOf" srcId="{6AC52278-9641-42AA-BD7E-54FFCFEA0C35}" destId="{7DACE115-C974-4BC8-A7CA-32F45DE8684B}" srcOrd="4" destOrd="0" presId="urn:microsoft.com/office/officeart/2008/layout/VerticalCurvedList"/>
    <dgm:cxn modelId="{0EC263FC-BFCD-4988-811B-F7AED040E0DE}" type="presParOf" srcId="{7DACE115-C974-4BC8-A7CA-32F45DE8684B}" destId="{81D9A089-C2D3-4EDB-8C83-E0F02D560C29}" srcOrd="0" destOrd="0" presId="urn:microsoft.com/office/officeart/2008/layout/VerticalCurvedList"/>
    <dgm:cxn modelId="{41F3DA17-9FA3-4D0B-A356-20BF7EBBFBA8}" type="presParOf" srcId="{6AC52278-9641-42AA-BD7E-54FFCFEA0C35}" destId="{29B4D70A-B151-4564-B317-4D7405FB754B}" srcOrd="5" destOrd="0" presId="urn:microsoft.com/office/officeart/2008/layout/VerticalCurvedList"/>
    <dgm:cxn modelId="{C968DEB8-3CB7-471F-94FB-FCB193954023}" type="presParOf" srcId="{6AC52278-9641-42AA-BD7E-54FFCFEA0C35}" destId="{A9E10011-C6EE-4C81-91B7-2C9CCAA6180B}" srcOrd="6" destOrd="0" presId="urn:microsoft.com/office/officeart/2008/layout/VerticalCurvedList"/>
    <dgm:cxn modelId="{68A88BA1-11D9-499B-84C2-A4141E1669D8}" type="presParOf" srcId="{A9E10011-C6EE-4C81-91B7-2C9CCAA6180B}" destId="{25B32C6D-C453-45C8-A7D2-E8DE7EE3FB18}" srcOrd="0" destOrd="0" presId="urn:microsoft.com/office/officeart/2008/layout/VerticalCurvedList"/>
    <dgm:cxn modelId="{A640199C-F8B3-4260-A98F-E540154CEE0B}" type="presParOf" srcId="{6AC52278-9641-42AA-BD7E-54FFCFEA0C35}" destId="{4DD6D3A6-D065-449A-A198-25A0BD049481}" srcOrd="7" destOrd="0" presId="urn:microsoft.com/office/officeart/2008/layout/VerticalCurvedList"/>
    <dgm:cxn modelId="{28B1EF4E-7590-4679-86ED-5942099BAD93}" type="presParOf" srcId="{6AC52278-9641-42AA-BD7E-54FFCFEA0C35}" destId="{1BAC8554-D755-4D6E-A6AB-CDF49FE396DD}" srcOrd="8" destOrd="0" presId="urn:microsoft.com/office/officeart/2008/layout/VerticalCurvedList"/>
    <dgm:cxn modelId="{D2FF0716-2CA3-4FC5-9AF8-24B2C8ADE216}" type="presParOf" srcId="{1BAC8554-D755-4D6E-A6AB-CDF49FE396DD}" destId="{F53B200B-BE04-4505-AC8B-10523C9EFDDB}" srcOrd="0" destOrd="0" presId="urn:microsoft.com/office/officeart/2008/layout/VerticalCurvedList"/>
    <dgm:cxn modelId="{95718744-FA3F-4172-80AC-7DC9D8AB878C}" type="presParOf" srcId="{6AC52278-9641-42AA-BD7E-54FFCFEA0C35}" destId="{A0BA1036-4F4B-4C90-A1BB-E243EC827A53}" srcOrd="9" destOrd="0" presId="urn:microsoft.com/office/officeart/2008/layout/VerticalCurvedList"/>
    <dgm:cxn modelId="{B5620B1D-DBDB-46F3-AE22-EFED3A7A301E}" type="presParOf" srcId="{6AC52278-9641-42AA-BD7E-54FFCFEA0C35}" destId="{19FF0AB0-659D-4DC5-BD00-9BD503D46876}" srcOrd="10" destOrd="0" presId="urn:microsoft.com/office/officeart/2008/layout/VerticalCurvedList"/>
    <dgm:cxn modelId="{E79E5ED4-8B73-4E7A-BF55-09692E506E3C}" type="presParOf" srcId="{19FF0AB0-659D-4DC5-BD00-9BD503D46876}" destId="{DDAD14D1-F0B8-4038-AA5F-794206DB0A62}" srcOrd="0" destOrd="0" presId="urn:microsoft.com/office/officeart/2008/layout/VerticalCurvedList"/>
    <dgm:cxn modelId="{74EF879C-C99D-4C90-9328-304C782EF90E}" type="presParOf" srcId="{6AC52278-9641-42AA-BD7E-54FFCFEA0C35}" destId="{62326B8B-DB34-4906-8C8B-E86C6C57E0AB}" srcOrd="11" destOrd="0" presId="urn:microsoft.com/office/officeart/2008/layout/VerticalCurvedList"/>
    <dgm:cxn modelId="{631B30CD-2CB4-4086-BEF1-3946D0A9EADD}" type="presParOf" srcId="{6AC52278-9641-42AA-BD7E-54FFCFEA0C35}" destId="{5A9C3521-395D-41CD-97FA-D6501C3C8E52}" srcOrd="12" destOrd="0" presId="urn:microsoft.com/office/officeart/2008/layout/VerticalCurvedList"/>
    <dgm:cxn modelId="{4B9A3E97-7368-441F-9182-E5B329D8993D}" type="presParOf" srcId="{5A9C3521-395D-41CD-97FA-D6501C3C8E52}" destId="{0C5A52AC-D406-4568-B31E-23A0960D4C3F}"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14EBC92-0B3C-464D-B69A-09C033BF2398}"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D3C3D8A7-AFF4-4583-A694-BE47A8D97006}">
      <dgm:prSet custT="1"/>
      <dgm:spPr/>
      <dgm:t>
        <a:bodyPr/>
        <a:lstStyle/>
        <a:p>
          <a:pPr rtl="0"/>
          <a:r>
            <a:rPr lang="en-US" sz="1800" dirty="0"/>
            <a:t>Staffing, including the student-to-staff ratios. </a:t>
          </a:r>
        </a:p>
      </dgm:t>
    </dgm:pt>
    <dgm:pt modelId="{0B28E608-16D6-43E5-9D77-CED85CC57EDC}" type="parTrans" cxnId="{2D32BAF5-B7A6-4F19-8093-2702B61AC9C0}">
      <dgm:prSet/>
      <dgm:spPr/>
      <dgm:t>
        <a:bodyPr/>
        <a:lstStyle/>
        <a:p>
          <a:endParaRPr lang="en-US"/>
        </a:p>
      </dgm:t>
    </dgm:pt>
    <dgm:pt modelId="{2F4FA6A5-B9A0-4117-BCAA-2DC740CB3D12}" type="sibTrans" cxnId="{2D32BAF5-B7A6-4F19-8093-2702B61AC9C0}">
      <dgm:prSet/>
      <dgm:spPr/>
      <dgm:t>
        <a:bodyPr/>
        <a:lstStyle/>
        <a:p>
          <a:endParaRPr lang="en-US"/>
        </a:p>
      </dgm:t>
    </dgm:pt>
    <dgm:pt modelId="{D00ECCA7-EC12-4792-9FED-E56F838BBE1F}">
      <dgm:prSet custT="1"/>
      <dgm:spPr/>
      <dgm:t>
        <a:bodyPr/>
        <a:lstStyle/>
        <a:p>
          <a:pPr rtl="0"/>
          <a:r>
            <a:rPr lang="en-US" sz="1600" dirty="0"/>
            <a:t>High school programs include Extended Learning Opportunities (ELOs).</a:t>
          </a:r>
        </a:p>
      </dgm:t>
    </dgm:pt>
    <dgm:pt modelId="{D74AA0A4-0111-42E1-A2C9-8E6960DCAD7A}" type="parTrans" cxnId="{F9533F6F-4DB0-4D25-8904-C6647AA4E9F4}">
      <dgm:prSet/>
      <dgm:spPr/>
      <dgm:t>
        <a:bodyPr/>
        <a:lstStyle/>
        <a:p>
          <a:endParaRPr lang="en-US"/>
        </a:p>
      </dgm:t>
    </dgm:pt>
    <dgm:pt modelId="{04405CC3-C38F-410E-95C6-D7D1AA6EB9FA}" type="sibTrans" cxnId="{F9533F6F-4DB0-4D25-8904-C6647AA4E9F4}">
      <dgm:prSet/>
      <dgm:spPr/>
      <dgm:t>
        <a:bodyPr/>
        <a:lstStyle/>
        <a:p>
          <a:endParaRPr lang="en-US"/>
        </a:p>
      </dgm:t>
    </dgm:pt>
    <dgm:pt modelId="{2CAAF730-419F-4D28-A969-492153AC8448}">
      <dgm:prSet custT="1"/>
      <dgm:spPr/>
      <dgm:t>
        <a:bodyPr/>
        <a:lstStyle/>
        <a:p>
          <a:pPr rtl="0"/>
          <a:r>
            <a:rPr lang="en-US" sz="1800" dirty="0"/>
            <a:t>How staff will be selected, trained and supervised.</a:t>
          </a:r>
        </a:p>
      </dgm:t>
    </dgm:pt>
    <dgm:pt modelId="{EDBCFC9E-BFE4-4601-BDF4-536EBDA400A3}" type="parTrans" cxnId="{545895F8-7083-469F-A408-565F7A8680A7}">
      <dgm:prSet/>
      <dgm:spPr/>
      <dgm:t>
        <a:bodyPr/>
        <a:lstStyle/>
        <a:p>
          <a:endParaRPr lang="en-US"/>
        </a:p>
      </dgm:t>
    </dgm:pt>
    <dgm:pt modelId="{84FCF974-80E5-4DEC-85AA-56313CB67AE2}" type="sibTrans" cxnId="{545895F8-7083-469F-A408-565F7A8680A7}">
      <dgm:prSet/>
      <dgm:spPr/>
      <dgm:t>
        <a:bodyPr/>
        <a:lstStyle/>
        <a:p>
          <a:endParaRPr lang="en-US"/>
        </a:p>
      </dgm:t>
    </dgm:pt>
    <dgm:pt modelId="{02193251-2405-497B-B915-AD8D9CB82994}">
      <dgm:prSet custT="1"/>
      <dgm:spPr/>
      <dgm:t>
        <a:bodyPr/>
        <a:lstStyle/>
        <a:p>
          <a:pPr rtl="0"/>
          <a:r>
            <a:rPr lang="en-US" sz="1800" dirty="0"/>
            <a:t>Include job descriptions and credentials of key </a:t>
          </a:r>
          <a:r>
            <a:rPr lang="en-US" sz="1800" dirty="0" smtClean="0"/>
            <a:t>staff.</a:t>
          </a:r>
          <a:endParaRPr lang="en-US" sz="1800" dirty="0"/>
        </a:p>
      </dgm:t>
    </dgm:pt>
    <dgm:pt modelId="{4C4AC3CC-A518-49EB-9FA5-5DC2F8E9C323}" type="parTrans" cxnId="{2F690178-DB91-4CAE-B45A-BAB9A73FEE06}">
      <dgm:prSet/>
      <dgm:spPr/>
      <dgm:t>
        <a:bodyPr/>
        <a:lstStyle/>
        <a:p>
          <a:endParaRPr lang="en-US"/>
        </a:p>
      </dgm:t>
    </dgm:pt>
    <dgm:pt modelId="{612FECFA-4A5A-4BF1-B902-975FEEC92E1F}" type="sibTrans" cxnId="{2F690178-DB91-4CAE-B45A-BAB9A73FEE06}">
      <dgm:prSet/>
      <dgm:spPr/>
      <dgm:t>
        <a:bodyPr/>
        <a:lstStyle/>
        <a:p>
          <a:endParaRPr lang="en-US"/>
        </a:p>
      </dgm:t>
    </dgm:pt>
    <dgm:pt modelId="{37309CCC-FE18-4B2D-B51D-87C91D7F22CB}">
      <dgm:prSet custT="1"/>
      <dgm:spPr/>
      <dgm:t>
        <a:bodyPr/>
        <a:lstStyle/>
        <a:p>
          <a:pPr rtl="0"/>
          <a:r>
            <a:rPr lang="en-US" sz="1600" dirty="0"/>
            <a:t>Encourage and use volunteers appropriately qualified persons to support proposed activities.</a:t>
          </a:r>
        </a:p>
      </dgm:t>
    </dgm:pt>
    <dgm:pt modelId="{06857680-8EC2-403F-B30C-51A2BEEEC06B}" type="parTrans" cxnId="{CDFC3121-0732-4ECA-8639-18270F5B846E}">
      <dgm:prSet/>
      <dgm:spPr/>
      <dgm:t>
        <a:bodyPr/>
        <a:lstStyle/>
        <a:p>
          <a:endParaRPr lang="en-US"/>
        </a:p>
      </dgm:t>
    </dgm:pt>
    <dgm:pt modelId="{C98759AB-086F-4122-9D4B-A6CE8B2B212F}" type="sibTrans" cxnId="{CDFC3121-0732-4ECA-8639-18270F5B846E}">
      <dgm:prSet/>
      <dgm:spPr/>
      <dgm:t>
        <a:bodyPr/>
        <a:lstStyle/>
        <a:p>
          <a:endParaRPr lang="en-US"/>
        </a:p>
      </dgm:t>
    </dgm:pt>
    <dgm:pt modelId="{6532C9B6-F4E0-4EE4-B429-6EB763DCE5CE}">
      <dgm:prSet custT="1"/>
      <dgm:spPr/>
      <dgm:t>
        <a:bodyPr/>
        <a:lstStyle/>
        <a:p>
          <a:pPr rtl="0"/>
          <a:r>
            <a:rPr lang="en-US" sz="1600" dirty="0"/>
            <a:t>Screening process (background checks and/or fingerprinting)</a:t>
          </a:r>
        </a:p>
      </dgm:t>
    </dgm:pt>
    <dgm:pt modelId="{A4949287-ECF2-45C3-8740-BD570DFDDA8D}" type="parTrans" cxnId="{BDA2E2D7-D5DD-43EE-A8E1-2E067CEDF623}">
      <dgm:prSet/>
      <dgm:spPr/>
      <dgm:t>
        <a:bodyPr/>
        <a:lstStyle/>
        <a:p>
          <a:endParaRPr lang="en-US"/>
        </a:p>
      </dgm:t>
    </dgm:pt>
    <dgm:pt modelId="{5FD8AE6C-6D41-4DF9-8AAB-5579C9FAEB2E}" type="sibTrans" cxnId="{BDA2E2D7-D5DD-43EE-A8E1-2E067CEDF623}">
      <dgm:prSet/>
      <dgm:spPr/>
      <dgm:t>
        <a:bodyPr/>
        <a:lstStyle/>
        <a:p>
          <a:endParaRPr lang="en-US"/>
        </a:p>
      </dgm:t>
    </dgm:pt>
    <dgm:pt modelId="{D51B740F-134D-4E0C-BE75-62033F7EBFA6}" type="pres">
      <dgm:prSet presAssocID="{114EBC92-0B3C-464D-B69A-09C033BF2398}" presName="Name0" presStyleCnt="0">
        <dgm:presLayoutVars>
          <dgm:chMax val="7"/>
          <dgm:chPref val="7"/>
          <dgm:dir/>
        </dgm:presLayoutVars>
      </dgm:prSet>
      <dgm:spPr/>
      <dgm:t>
        <a:bodyPr/>
        <a:lstStyle/>
        <a:p>
          <a:endParaRPr lang="en-US"/>
        </a:p>
      </dgm:t>
    </dgm:pt>
    <dgm:pt modelId="{25834005-4362-4B03-80A6-C054FF19D941}" type="pres">
      <dgm:prSet presAssocID="{114EBC92-0B3C-464D-B69A-09C033BF2398}" presName="Name1" presStyleCnt="0"/>
      <dgm:spPr/>
    </dgm:pt>
    <dgm:pt modelId="{71EC7B0E-CECC-4987-9A14-FBF28030299A}" type="pres">
      <dgm:prSet presAssocID="{114EBC92-0B3C-464D-B69A-09C033BF2398}" presName="cycle" presStyleCnt="0"/>
      <dgm:spPr/>
    </dgm:pt>
    <dgm:pt modelId="{3845EFA1-45CC-4A24-8402-A060A541821C}" type="pres">
      <dgm:prSet presAssocID="{114EBC92-0B3C-464D-B69A-09C033BF2398}" presName="srcNode" presStyleLbl="node1" presStyleIdx="0" presStyleCnt="6"/>
      <dgm:spPr/>
    </dgm:pt>
    <dgm:pt modelId="{8D4BA9C6-4207-4670-B9C2-5AE3A7F67957}" type="pres">
      <dgm:prSet presAssocID="{114EBC92-0B3C-464D-B69A-09C033BF2398}" presName="conn" presStyleLbl="parChTrans1D2" presStyleIdx="0" presStyleCnt="1"/>
      <dgm:spPr/>
      <dgm:t>
        <a:bodyPr/>
        <a:lstStyle/>
        <a:p>
          <a:endParaRPr lang="en-US"/>
        </a:p>
      </dgm:t>
    </dgm:pt>
    <dgm:pt modelId="{B9314F31-B6C6-4263-A8AD-052631BE3021}" type="pres">
      <dgm:prSet presAssocID="{114EBC92-0B3C-464D-B69A-09C033BF2398}" presName="extraNode" presStyleLbl="node1" presStyleIdx="0" presStyleCnt="6"/>
      <dgm:spPr/>
    </dgm:pt>
    <dgm:pt modelId="{CF1F848A-EDE2-4BB0-B88A-A3AD33AF9878}" type="pres">
      <dgm:prSet presAssocID="{114EBC92-0B3C-464D-B69A-09C033BF2398}" presName="dstNode" presStyleLbl="node1" presStyleIdx="0" presStyleCnt="6"/>
      <dgm:spPr/>
    </dgm:pt>
    <dgm:pt modelId="{78E5C366-5E16-4EC3-9892-9F123ECE8651}" type="pres">
      <dgm:prSet presAssocID="{D3C3D8A7-AFF4-4583-A694-BE47A8D97006}" presName="text_1" presStyleLbl="node1" presStyleIdx="0" presStyleCnt="6" custScaleY="125247">
        <dgm:presLayoutVars>
          <dgm:bulletEnabled val="1"/>
        </dgm:presLayoutVars>
      </dgm:prSet>
      <dgm:spPr/>
      <dgm:t>
        <a:bodyPr/>
        <a:lstStyle/>
        <a:p>
          <a:endParaRPr lang="en-US"/>
        </a:p>
      </dgm:t>
    </dgm:pt>
    <dgm:pt modelId="{2C9B9822-AC04-4E1C-9C2B-2FBC32C92A9D}" type="pres">
      <dgm:prSet presAssocID="{D3C3D8A7-AFF4-4583-A694-BE47A8D97006}" presName="accent_1" presStyleCnt="0"/>
      <dgm:spPr/>
    </dgm:pt>
    <dgm:pt modelId="{5A46B513-FECE-4286-8400-B93A4C352674}" type="pres">
      <dgm:prSet presAssocID="{D3C3D8A7-AFF4-4583-A694-BE47A8D97006}" presName="accentRepeatNode" presStyleLbl="solidFgAcc1" presStyleIdx="0" presStyleCnt="6"/>
      <dgm:spPr/>
    </dgm:pt>
    <dgm:pt modelId="{2922F3E3-FA33-4A29-8CB5-22A0C671A735}" type="pres">
      <dgm:prSet presAssocID="{D00ECCA7-EC12-4792-9FED-E56F838BBE1F}" presName="text_2" presStyleLbl="node1" presStyleIdx="1" presStyleCnt="6" custScaleY="135841">
        <dgm:presLayoutVars>
          <dgm:bulletEnabled val="1"/>
        </dgm:presLayoutVars>
      </dgm:prSet>
      <dgm:spPr/>
      <dgm:t>
        <a:bodyPr/>
        <a:lstStyle/>
        <a:p>
          <a:endParaRPr lang="en-US"/>
        </a:p>
      </dgm:t>
    </dgm:pt>
    <dgm:pt modelId="{47F0BDCF-923D-4A56-A628-DE99F665F76F}" type="pres">
      <dgm:prSet presAssocID="{D00ECCA7-EC12-4792-9FED-E56F838BBE1F}" presName="accent_2" presStyleCnt="0"/>
      <dgm:spPr/>
    </dgm:pt>
    <dgm:pt modelId="{75F65143-0954-404D-BB51-28BD08291666}" type="pres">
      <dgm:prSet presAssocID="{D00ECCA7-EC12-4792-9FED-E56F838BBE1F}" presName="accentRepeatNode" presStyleLbl="solidFgAcc1" presStyleIdx="1" presStyleCnt="6"/>
      <dgm:spPr/>
    </dgm:pt>
    <dgm:pt modelId="{03FB5053-D0AB-41F8-B4C8-467C6ECB8C27}" type="pres">
      <dgm:prSet presAssocID="{2CAAF730-419F-4D28-A969-492153AC8448}" presName="text_3" presStyleLbl="node1" presStyleIdx="2" presStyleCnt="6" custScaleY="131286">
        <dgm:presLayoutVars>
          <dgm:bulletEnabled val="1"/>
        </dgm:presLayoutVars>
      </dgm:prSet>
      <dgm:spPr/>
      <dgm:t>
        <a:bodyPr/>
        <a:lstStyle/>
        <a:p>
          <a:endParaRPr lang="en-US"/>
        </a:p>
      </dgm:t>
    </dgm:pt>
    <dgm:pt modelId="{3EC9A4F4-5388-4AEC-B368-9CCFA4B5CA1A}" type="pres">
      <dgm:prSet presAssocID="{2CAAF730-419F-4D28-A969-492153AC8448}" presName="accent_3" presStyleCnt="0"/>
      <dgm:spPr/>
    </dgm:pt>
    <dgm:pt modelId="{F81122F6-FC78-42A9-9DB8-39CE538AF2F4}" type="pres">
      <dgm:prSet presAssocID="{2CAAF730-419F-4D28-A969-492153AC8448}" presName="accentRepeatNode" presStyleLbl="solidFgAcc1" presStyleIdx="2" presStyleCnt="6"/>
      <dgm:spPr/>
    </dgm:pt>
    <dgm:pt modelId="{33D9E5F5-ED4E-47AE-88AC-4E568A7F0E17}" type="pres">
      <dgm:prSet presAssocID="{02193251-2405-497B-B915-AD8D9CB82994}" presName="text_4" presStyleLbl="node1" presStyleIdx="3" presStyleCnt="6" custScaleY="134496">
        <dgm:presLayoutVars>
          <dgm:bulletEnabled val="1"/>
        </dgm:presLayoutVars>
      </dgm:prSet>
      <dgm:spPr/>
      <dgm:t>
        <a:bodyPr/>
        <a:lstStyle/>
        <a:p>
          <a:endParaRPr lang="en-US"/>
        </a:p>
      </dgm:t>
    </dgm:pt>
    <dgm:pt modelId="{F2FC43A3-E3B0-4CEE-B644-716402E5593F}" type="pres">
      <dgm:prSet presAssocID="{02193251-2405-497B-B915-AD8D9CB82994}" presName="accent_4" presStyleCnt="0"/>
      <dgm:spPr/>
    </dgm:pt>
    <dgm:pt modelId="{9C634240-EB6E-4ADA-A44C-69F04E952207}" type="pres">
      <dgm:prSet presAssocID="{02193251-2405-497B-B915-AD8D9CB82994}" presName="accentRepeatNode" presStyleLbl="solidFgAcc1" presStyleIdx="3" presStyleCnt="6"/>
      <dgm:spPr/>
    </dgm:pt>
    <dgm:pt modelId="{CBF9A72A-0B2F-4272-91B8-1AEEB88F6F14}" type="pres">
      <dgm:prSet presAssocID="{37309CCC-FE18-4B2D-B51D-87C91D7F22CB}" presName="text_5" presStyleLbl="node1" presStyleIdx="4" presStyleCnt="6" custScaleY="129942">
        <dgm:presLayoutVars>
          <dgm:bulletEnabled val="1"/>
        </dgm:presLayoutVars>
      </dgm:prSet>
      <dgm:spPr/>
      <dgm:t>
        <a:bodyPr/>
        <a:lstStyle/>
        <a:p>
          <a:endParaRPr lang="en-US"/>
        </a:p>
      </dgm:t>
    </dgm:pt>
    <dgm:pt modelId="{3C54FDA2-803A-46CA-9414-635742866C8A}" type="pres">
      <dgm:prSet presAssocID="{37309CCC-FE18-4B2D-B51D-87C91D7F22CB}" presName="accent_5" presStyleCnt="0"/>
      <dgm:spPr/>
    </dgm:pt>
    <dgm:pt modelId="{DBCBDC2F-A9BC-4E75-B255-1C5B497519CC}" type="pres">
      <dgm:prSet presAssocID="{37309CCC-FE18-4B2D-B51D-87C91D7F22CB}" presName="accentRepeatNode" presStyleLbl="solidFgAcc1" presStyleIdx="4" presStyleCnt="6"/>
      <dgm:spPr/>
    </dgm:pt>
    <dgm:pt modelId="{F7802ACA-4129-4F4D-AC66-F46722E52FC0}" type="pres">
      <dgm:prSet presAssocID="{6532C9B6-F4E0-4EE4-B429-6EB763DCE5CE}" presName="text_6" presStyleLbl="node1" presStyleIdx="5" presStyleCnt="6" custScaleY="140536">
        <dgm:presLayoutVars>
          <dgm:bulletEnabled val="1"/>
        </dgm:presLayoutVars>
      </dgm:prSet>
      <dgm:spPr/>
      <dgm:t>
        <a:bodyPr/>
        <a:lstStyle/>
        <a:p>
          <a:endParaRPr lang="en-US"/>
        </a:p>
      </dgm:t>
    </dgm:pt>
    <dgm:pt modelId="{79F1FDF2-1AD6-43B8-91EF-58FEE2368F24}" type="pres">
      <dgm:prSet presAssocID="{6532C9B6-F4E0-4EE4-B429-6EB763DCE5CE}" presName="accent_6" presStyleCnt="0"/>
      <dgm:spPr/>
    </dgm:pt>
    <dgm:pt modelId="{2D86E913-041D-48AE-A1E2-AA1257423CE9}" type="pres">
      <dgm:prSet presAssocID="{6532C9B6-F4E0-4EE4-B429-6EB763DCE5CE}" presName="accentRepeatNode" presStyleLbl="solidFgAcc1" presStyleIdx="5" presStyleCnt="6"/>
      <dgm:spPr/>
    </dgm:pt>
  </dgm:ptLst>
  <dgm:cxnLst>
    <dgm:cxn modelId="{545895F8-7083-469F-A408-565F7A8680A7}" srcId="{114EBC92-0B3C-464D-B69A-09C033BF2398}" destId="{2CAAF730-419F-4D28-A969-492153AC8448}" srcOrd="2" destOrd="0" parTransId="{EDBCFC9E-BFE4-4601-BDF4-536EBDA400A3}" sibTransId="{84FCF974-80E5-4DEC-85AA-56313CB67AE2}"/>
    <dgm:cxn modelId="{3E816FC5-1E43-412A-84EA-11245912C4C3}" type="presOf" srcId="{D3C3D8A7-AFF4-4583-A694-BE47A8D97006}" destId="{78E5C366-5E16-4EC3-9892-9F123ECE8651}" srcOrd="0" destOrd="0" presId="urn:microsoft.com/office/officeart/2008/layout/VerticalCurvedList"/>
    <dgm:cxn modelId="{2F690178-DB91-4CAE-B45A-BAB9A73FEE06}" srcId="{114EBC92-0B3C-464D-B69A-09C033BF2398}" destId="{02193251-2405-497B-B915-AD8D9CB82994}" srcOrd="3" destOrd="0" parTransId="{4C4AC3CC-A518-49EB-9FA5-5DC2F8E9C323}" sibTransId="{612FECFA-4A5A-4BF1-B902-975FEEC92E1F}"/>
    <dgm:cxn modelId="{BDA2E2D7-D5DD-43EE-A8E1-2E067CEDF623}" srcId="{114EBC92-0B3C-464D-B69A-09C033BF2398}" destId="{6532C9B6-F4E0-4EE4-B429-6EB763DCE5CE}" srcOrd="5" destOrd="0" parTransId="{A4949287-ECF2-45C3-8740-BD570DFDDA8D}" sibTransId="{5FD8AE6C-6D41-4DF9-8AAB-5579C9FAEB2E}"/>
    <dgm:cxn modelId="{6CCC5B9E-B0A2-4489-93DC-B86FDCB457EB}" type="presOf" srcId="{114EBC92-0B3C-464D-B69A-09C033BF2398}" destId="{D51B740F-134D-4E0C-BE75-62033F7EBFA6}" srcOrd="0" destOrd="0" presId="urn:microsoft.com/office/officeart/2008/layout/VerticalCurvedList"/>
    <dgm:cxn modelId="{CDFC3121-0732-4ECA-8639-18270F5B846E}" srcId="{114EBC92-0B3C-464D-B69A-09C033BF2398}" destId="{37309CCC-FE18-4B2D-B51D-87C91D7F22CB}" srcOrd="4" destOrd="0" parTransId="{06857680-8EC2-403F-B30C-51A2BEEEC06B}" sibTransId="{C98759AB-086F-4122-9D4B-A6CE8B2B212F}"/>
    <dgm:cxn modelId="{E5ED3932-5527-4915-99D5-EC06E1F15081}" type="presOf" srcId="{6532C9B6-F4E0-4EE4-B429-6EB763DCE5CE}" destId="{F7802ACA-4129-4F4D-AC66-F46722E52FC0}" srcOrd="0" destOrd="0" presId="urn:microsoft.com/office/officeart/2008/layout/VerticalCurvedList"/>
    <dgm:cxn modelId="{706AC23E-FA3E-42DC-B622-B77E7B3BEA57}" type="presOf" srcId="{02193251-2405-497B-B915-AD8D9CB82994}" destId="{33D9E5F5-ED4E-47AE-88AC-4E568A7F0E17}" srcOrd="0" destOrd="0" presId="urn:microsoft.com/office/officeart/2008/layout/VerticalCurvedList"/>
    <dgm:cxn modelId="{403CEAD4-D235-4476-B48B-016A59B1E728}" type="presOf" srcId="{2F4FA6A5-B9A0-4117-BCAA-2DC740CB3D12}" destId="{8D4BA9C6-4207-4670-B9C2-5AE3A7F67957}" srcOrd="0" destOrd="0" presId="urn:microsoft.com/office/officeart/2008/layout/VerticalCurvedList"/>
    <dgm:cxn modelId="{14820417-7042-4315-807D-3F051D261C73}" type="presOf" srcId="{37309CCC-FE18-4B2D-B51D-87C91D7F22CB}" destId="{CBF9A72A-0B2F-4272-91B8-1AEEB88F6F14}" srcOrd="0" destOrd="0" presId="urn:microsoft.com/office/officeart/2008/layout/VerticalCurvedList"/>
    <dgm:cxn modelId="{F9533F6F-4DB0-4D25-8904-C6647AA4E9F4}" srcId="{114EBC92-0B3C-464D-B69A-09C033BF2398}" destId="{D00ECCA7-EC12-4792-9FED-E56F838BBE1F}" srcOrd="1" destOrd="0" parTransId="{D74AA0A4-0111-42E1-A2C9-8E6960DCAD7A}" sibTransId="{04405CC3-C38F-410E-95C6-D7D1AA6EB9FA}"/>
    <dgm:cxn modelId="{E6E00134-E199-4896-8A34-31F13BAB34F6}" type="presOf" srcId="{D00ECCA7-EC12-4792-9FED-E56F838BBE1F}" destId="{2922F3E3-FA33-4A29-8CB5-22A0C671A735}" srcOrd="0" destOrd="0" presId="urn:microsoft.com/office/officeart/2008/layout/VerticalCurvedList"/>
    <dgm:cxn modelId="{1B32D3C7-1CD3-4FCD-A707-C64695392D98}" type="presOf" srcId="{2CAAF730-419F-4D28-A969-492153AC8448}" destId="{03FB5053-D0AB-41F8-B4C8-467C6ECB8C27}" srcOrd="0" destOrd="0" presId="urn:microsoft.com/office/officeart/2008/layout/VerticalCurvedList"/>
    <dgm:cxn modelId="{2D32BAF5-B7A6-4F19-8093-2702B61AC9C0}" srcId="{114EBC92-0B3C-464D-B69A-09C033BF2398}" destId="{D3C3D8A7-AFF4-4583-A694-BE47A8D97006}" srcOrd="0" destOrd="0" parTransId="{0B28E608-16D6-43E5-9D77-CED85CC57EDC}" sibTransId="{2F4FA6A5-B9A0-4117-BCAA-2DC740CB3D12}"/>
    <dgm:cxn modelId="{C61F342C-FF64-475D-97F6-D5AB97D4FCAC}" type="presParOf" srcId="{D51B740F-134D-4E0C-BE75-62033F7EBFA6}" destId="{25834005-4362-4B03-80A6-C054FF19D941}" srcOrd="0" destOrd="0" presId="urn:microsoft.com/office/officeart/2008/layout/VerticalCurvedList"/>
    <dgm:cxn modelId="{EC930309-7148-4B08-BF8C-4474B8AC83E7}" type="presParOf" srcId="{25834005-4362-4B03-80A6-C054FF19D941}" destId="{71EC7B0E-CECC-4987-9A14-FBF28030299A}" srcOrd="0" destOrd="0" presId="urn:microsoft.com/office/officeart/2008/layout/VerticalCurvedList"/>
    <dgm:cxn modelId="{304A47A9-5DE7-4798-990E-FC8E72B00573}" type="presParOf" srcId="{71EC7B0E-CECC-4987-9A14-FBF28030299A}" destId="{3845EFA1-45CC-4A24-8402-A060A541821C}" srcOrd="0" destOrd="0" presId="urn:microsoft.com/office/officeart/2008/layout/VerticalCurvedList"/>
    <dgm:cxn modelId="{CE17D6E1-9B16-4DA1-9972-72664037C192}" type="presParOf" srcId="{71EC7B0E-CECC-4987-9A14-FBF28030299A}" destId="{8D4BA9C6-4207-4670-B9C2-5AE3A7F67957}" srcOrd="1" destOrd="0" presId="urn:microsoft.com/office/officeart/2008/layout/VerticalCurvedList"/>
    <dgm:cxn modelId="{ED0E5071-C44A-4434-B38A-67B41EA9967A}" type="presParOf" srcId="{71EC7B0E-CECC-4987-9A14-FBF28030299A}" destId="{B9314F31-B6C6-4263-A8AD-052631BE3021}" srcOrd="2" destOrd="0" presId="urn:microsoft.com/office/officeart/2008/layout/VerticalCurvedList"/>
    <dgm:cxn modelId="{36AD926C-D359-47EA-896A-6A60391DAF11}" type="presParOf" srcId="{71EC7B0E-CECC-4987-9A14-FBF28030299A}" destId="{CF1F848A-EDE2-4BB0-B88A-A3AD33AF9878}" srcOrd="3" destOrd="0" presId="urn:microsoft.com/office/officeart/2008/layout/VerticalCurvedList"/>
    <dgm:cxn modelId="{AE07EA74-8861-469E-BC24-E2717F6040BD}" type="presParOf" srcId="{25834005-4362-4B03-80A6-C054FF19D941}" destId="{78E5C366-5E16-4EC3-9892-9F123ECE8651}" srcOrd="1" destOrd="0" presId="urn:microsoft.com/office/officeart/2008/layout/VerticalCurvedList"/>
    <dgm:cxn modelId="{05462DDC-7B8F-43EC-B8B0-E379E51782F6}" type="presParOf" srcId="{25834005-4362-4B03-80A6-C054FF19D941}" destId="{2C9B9822-AC04-4E1C-9C2B-2FBC32C92A9D}" srcOrd="2" destOrd="0" presId="urn:microsoft.com/office/officeart/2008/layout/VerticalCurvedList"/>
    <dgm:cxn modelId="{F561C158-D8BC-4270-B68D-F718B3552B5D}" type="presParOf" srcId="{2C9B9822-AC04-4E1C-9C2B-2FBC32C92A9D}" destId="{5A46B513-FECE-4286-8400-B93A4C352674}" srcOrd="0" destOrd="0" presId="urn:microsoft.com/office/officeart/2008/layout/VerticalCurvedList"/>
    <dgm:cxn modelId="{F49153F2-BA9C-4D0A-9C1A-0C59C70BBC4B}" type="presParOf" srcId="{25834005-4362-4B03-80A6-C054FF19D941}" destId="{2922F3E3-FA33-4A29-8CB5-22A0C671A735}" srcOrd="3" destOrd="0" presId="urn:microsoft.com/office/officeart/2008/layout/VerticalCurvedList"/>
    <dgm:cxn modelId="{CD8E8584-8802-4845-BBC8-F54098AC8F9F}" type="presParOf" srcId="{25834005-4362-4B03-80A6-C054FF19D941}" destId="{47F0BDCF-923D-4A56-A628-DE99F665F76F}" srcOrd="4" destOrd="0" presId="urn:microsoft.com/office/officeart/2008/layout/VerticalCurvedList"/>
    <dgm:cxn modelId="{6A1C412C-D1ED-4E42-908C-C789D2B97E8C}" type="presParOf" srcId="{47F0BDCF-923D-4A56-A628-DE99F665F76F}" destId="{75F65143-0954-404D-BB51-28BD08291666}" srcOrd="0" destOrd="0" presId="urn:microsoft.com/office/officeart/2008/layout/VerticalCurvedList"/>
    <dgm:cxn modelId="{CDA5BCED-92D9-4119-8EB5-81DDD20AA254}" type="presParOf" srcId="{25834005-4362-4B03-80A6-C054FF19D941}" destId="{03FB5053-D0AB-41F8-B4C8-467C6ECB8C27}" srcOrd="5" destOrd="0" presId="urn:microsoft.com/office/officeart/2008/layout/VerticalCurvedList"/>
    <dgm:cxn modelId="{32A751C8-D5F7-4663-8E24-EE3C807D1B7B}" type="presParOf" srcId="{25834005-4362-4B03-80A6-C054FF19D941}" destId="{3EC9A4F4-5388-4AEC-B368-9CCFA4B5CA1A}" srcOrd="6" destOrd="0" presId="urn:microsoft.com/office/officeart/2008/layout/VerticalCurvedList"/>
    <dgm:cxn modelId="{7A8407FA-9704-4505-900D-85D150FF59A8}" type="presParOf" srcId="{3EC9A4F4-5388-4AEC-B368-9CCFA4B5CA1A}" destId="{F81122F6-FC78-42A9-9DB8-39CE538AF2F4}" srcOrd="0" destOrd="0" presId="urn:microsoft.com/office/officeart/2008/layout/VerticalCurvedList"/>
    <dgm:cxn modelId="{BFB22391-4911-4632-A25F-F03B3DDD4D50}" type="presParOf" srcId="{25834005-4362-4B03-80A6-C054FF19D941}" destId="{33D9E5F5-ED4E-47AE-88AC-4E568A7F0E17}" srcOrd="7" destOrd="0" presId="urn:microsoft.com/office/officeart/2008/layout/VerticalCurvedList"/>
    <dgm:cxn modelId="{3CEE503C-99B4-42C2-8A53-0FA002E6885F}" type="presParOf" srcId="{25834005-4362-4B03-80A6-C054FF19D941}" destId="{F2FC43A3-E3B0-4CEE-B644-716402E5593F}" srcOrd="8" destOrd="0" presId="urn:microsoft.com/office/officeart/2008/layout/VerticalCurvedList"/>
    <dgm:cxn modelId="{3A95159C-6986-4F74-BA08-250FCCA2B23B}" type="presParOf" srcId="{F2FC43A3-E3B0-4CEE-B644-716402E5593F}" destId="{9C634240-EB6E-4ADA-A44C-69F04E952207}" srcOrd="0" destOrd="0" presId="urn:microsoft.com/office/officeart/2008/layout/VerticalCurvedList"/>
    <dgm:cxn modelId="{FCD743D3-D23A-49DA-9C72-83061394438E}" type="presParOf" srcId="{25834005-4362-4B03-80A6-C054FF19D941}" destId="{CBF9A72A-0B2F-4272-91B8-1AEEB88F6F14}" srcOrd="9" destOrd="0" presId="urn:microsoft.com/office/officeart/2008/layout/VerticalCurvedList"/>
    <dgm:cxn modelId="{83474904-82A2-4A40-8122-84882AACE783}" type="presParOf" srcId="{25834005-4362-4B03-80A6-C054FF19D941}" destId="{3C54FDA2-803A-46CA-9414-635742866C8A}" srcOrd="10" destOrd="0" presId="urn:microsoft.com/office/officeart/2008/layout/VerticalCurvedList"/>
    <dgm:cxn modelId="{827F3F4E-762D-4771-82A6-92FA867FE4A2}" type="presParOf" srcId="{3C54FDA2-803A-46CA-9414-635742866C8A}" destId="{DBCBDC2F-A9BC-4E75-B255-1C5B497519CC}" srcOrd="0" destOrd="0" presId="urn:microsoft.com/office/officeart/2008/layout/VerticalCurvedList"/>
    <dgm:cxn modelId="{420F358D-36E2-472C-BFE9-9747AE6BD939}" type="presParOf" srcId="{25834005-4362-4B03-80A6-C054FF19D941}" destId="{F7802ACA-4129-4F4D-AC66-F46722E52FC0}" srcOrd="11" destOrd="0" presId="urn:microsoft.com/office/officeart/2008/layout/VerticalCurvedList"/>
    <dgm:cxn modelId="{23882293-83AA-4520-9748-BF817368CE16}" type="presParOf" srcId="{25834005-4362-4B03-80A6-C054FF19D941}" destId="{79F1FDF2-1AD6-43B8-91EF-58FEE2368F24}" srcOrd="12" destOrd="0" presId="urn:microsoft.com/office/officeart/2008/layout/VerticalCurvedList"/>
    <dgm:cxn modelId="{AF8D7C45-06C7-45D3-9084-49E73E65E994}" type="presParOf" srcId="{79F1FDF2-1AD6-43B8-91EF-58FEE2368F24}" destId="{2D86E913-041D-48AE-A1E2-AA1257423CE9}"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12CF438-9C1E-4387-88FC-61E5B11053E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AF646AA6-EEFB-49B9-BC2F-EE90C81DA3C2}">
      <dgm:prSet custT="1"/>
      <dgm:spPr/>
      <dgm:t>
        <a:bodyPr/>
        <a:lstStyle/>
        <a:p>
          <a:pPr rtl="0"/>
          <a:r>
            <a:rPr lang="en-US" sz="1800" dirty="0"/>
            <a:t>How specific organizational leadership support the organization and partnerships to assure project success. </a:t>
          </a:r>
        </a:p>
      </dgm:t>
    </dgm:pt>
    <dgm:pt modelId="{2EAB0850-37D2-4358-8193-FB14967EF47C}" type="parTrans" cxnId="{37CAD474-D93B-444A-98F8-E6A868B11D38}">
      <dgm:prSet/>
      <dgm:spPr/>
      <dgm:t>
        <a:bodyPr/>
        <a:lstStyle/>
        <a:p>
          <a:endParaRPr lang="en-US"/>
        </a:p>
      </dgm:t>
    </dgm:pt>
    <dgm:pt modelId="{C31D480D-B09B-4EFD-9A10-2E73B7B40B20}" type="sibTrans" cxnId="{37CAD474-D93B-444A-98F8-E6A868B11D38}">
      <dgm:prSet/>
      <dgm:spPr/>
      <dgm:t>
        <a:bodyPr/>
        <a:lstStyle/>
        <a:p>
          <a:endParaRPr lang="en-US"/>
        </a:p>
      </dgm:t>
    </dgm:pt>
    <dgm:pt modelId="{CF63F054-4588-415F-9837-1B97324D5AAD}">
      <dgm:prSet custT="1"/>
      <dgm:spPr/>
      <dgm:t>
        <a:bodyPr/>
        <a:lstStyle/>
        <a:p>
          <a:pPr rtl="0"/>
          <a:r>
            <a:rPr lang="en-US" sz="1800" dirty="0"/>
            <a:t>Types of professional development that will be provided to staff.</a:t>
          </a:r>
        </a:p>
      </dgm:t>
    </dgm:pt>
    <dgm:pt modelId="{AAFE5DD3-955D-4FD7-B12D-94149E33463B}" type="parTrans" cxnId="{866197C5-1AF7-4404-9A36-339BD7ED255F}">
      <dgm:prSet/>
      <dgm:spPr/>
      <dgm:t>
        <a:bodyPr/>
        <a:lstStyle/>
        <a:p>
          <a:endParaRPr lang="en-US"/>
        </a:p>
      </dgm:t>
    </dgm:pt>
    <dgm:pt modelId="{DFB663F5-DBFC-4ED3-A8E4-0B006E31D19C}" type="sibTrans" cxnId="{866197C5-1AF7-4404-9A36-339BD7ED255F}">
      <dgm:prSet/>
      <dgm:spPr/>
      <dgm:t>
        <a:bodyPr/>
        <a:lstStyle/>
        <a:p>
          <a:endParaRPr lang="en-US"/>
        </a:p>
      </dgm:t>
    </dgm:pt>
    <dgm:pt modelId="{494DD770-489A-48FF-89B6-380259FB2379}">
      <dgm:prSet custT="1"/>
      <dgm:spPr/>
      <dgm:t>
        <a:bodyPr/>
        <a:lstStyle/>
        <a:p>
          <a:pPr rtl="0"/>
          <a:r>
            <a:rPr lang="en-US" sz="1800" dirty="0"/>
            <a:t>Describe your staffing professional development plans.</a:t>
          </a:r>
        </a:p>
      </dgm:t>
    </dgm:pt>
    <dgm:pt modelId="{E0702A6F-2878-443F-A0A7-26101DCE33DF}" type="parTrans" cxnId="{B3F9A72F-8153-4BA3-943E-308F686FC8C3}">
      <dgm:prSet/>
      <dgm:spPr/>
      <dgm:t>
        <a:bodyPr/>
        <a:lstStyle/>
        <a:p>
          <a:endParaRPr lang="en-US"/>
        </a:p>
      </dgm:t>
    </dgm:pt>
    <dgm:pt modelId="{5FA55A44-A6D7-4A29-A947-996B118D50CC}" type="sibTrans" cxnId="{B3F9A72F-8153-4BA3-943E-308F686FC8C3}">
      <dgm:prSet/>
      <dgm:spPr/>
      <dgm:t>
        <a:bodyPr/>
        <a:lstStyle/>
        <a:p>
          <a:endParaRPr lang="en-US"/>
        </a:p>
      </dgm:t>
    </dgm:pt>
    <dgm:pt modelId="{9CFBC1D3-FE3A-4DD3-A7A7-6E5D0C1EAE81}">
      <dgm:prSet custT="1"/>
      <dgm:spPr/>
      <dgm:t>
        <a:bodyPr/>
        <a:lstStyle/>
        <a:p>
          <a:pPr rtl="0"/>
          <a:r>
            <a:rPr lang="en-US" sz="1800" dirty="0"/>
            <a:t>How new staff will be trained during the program year; and how professional development needs of staff will be assessed.</a:t>
          </a:r>
        </a:p>
      </dgm:t>
    </dgm:pt>
    <dgm:pt modelId="{89557EE6-43EB-4649-AFBC-4A41C175D049}" type="parTrans" cxnId="{01C655E0-569D-4C9A-96F2-E528B339B1E2}">
      <dgm:prSet/>
      <dgm:spPr/>
      <dgm:t>
        <a:bodyPr/>
        <a:lstStyle/>
        <a:p>
          <a:endParaRPr lang="en-US"/>
        </a:p>
      </dgm:t>
    </dgm:pt>
    <dgm:pt modelId="{2590D592-DE55-45A2-98C5-4C98D7A75E5E}" type="sibTrans" cxnId="{01C655E0-569D-4C9A-96F2-E528B339B1E2}">
      <dgm:prSet/>
      <dgm:spPr/>
      <dgm:t>
        <a:bodyPr/>
        <a:lstStyle/>
        <a:p>
          <a:endParaRPr lang="en-US"/>
        </a:p>
      </dgm:t>
    </dgm:pt>
    <dgm:pt modelId="{51D4A1A4-1877-4348-A894-F6FF43C092B9}" type="pres">
      <dgm:prSet presAssocID="{A12CF438-9C1E-4387-88FC-61E5B11053E6}" presName="Name0" presStyleCnt="0">
        <dgm:presLayoutVars>
          <dgm:chMax val="7"/>
          <dgm:chPref val="7"/>
          <dgm:dir/>
        </dgm:presLayoutVars>
      </dgm:prSet>
      <dgm:spPr/>
      <dgm:t>
        <a:bodyPr/>
        <a:lstStyle/>
        <a:p>
          <a:endParaRPr lang="en-US"/>
        </a:p>
      </dgm:t>
    </dgm:pt>
    <dgm:pt modelId="{4A166B65-ED69-4E6B-B3E3-6E10A9D8B98A}" type="pres">
      <dgm:prSet presAssocID="{A12CF438-9C1E-4387-88FC-61E5B11053E6}" presName="Name1" presStyleCnt="0"/>
      <dgm:spPr/>
    </dgm:pt>
    <dgm:pt modelId="{69983A47-4883-48AA-929E-B5D1BEAF08A6}" type="pres">
      <dgm:prSet presAssocID="{A12CF438-9C1E-4387-88FC-61E5B11053E6}" presName="cycle" presStyleCnt="0"/>
      <dgm:spPr/>
    </dgm:pt>
    <dgm:pt modelId="{A55D0E74-3E26-4621-B7CF-0589210636FF}" type="pres">
      <dgm:prSet presAssocID="{A12CF438-9C1E-4387-88FC-61E5B11053E6}" presName="srcNode" presStyleLbl="node1" presStyleIdx="0" presStyleCnt="4"/>
      <dgm:spPr/>
    </dgm:pt>
    <dgm:pt modelId="{915310B1-0EE7-415A-A65E-0430D8117E72}" type="pres">
      <dgm:prSet presAssocID="{A12CF438-9C1E-4387-88FC-61E5B11053E6}" presName="conn" presStyleLbl="parChTrans1D2" presStyleIdx="0" presStyleCnt="1"/>
      <dgm:spPr/>
      <dgm:t>
        <a:bodyPr/>
        <a:lstStyle/>
        <a:p>
          <a:endParaRPr lang="en-US"/>
        </a:p>
      </dgm:t>
    </dgm:pt>
    <dgm:pt modelId="{761C322D-C5F3-465A-86BC-E9709AA7262F}" type="pres">
      <dgm:prSet presAssocID="{A12CF438-9C1E-4387-88FC-61E5B11053E6}" presName="extraNode" presStyleLbl="node1" presStyleIdx="0" presStyleCnt="4"/>
      <dgm:spPr/>
    </dgm:pt>
    <dgm:pt modelId="{9876C35B-BC65-4DF8-8BAF-9D78FA4BDEE3}" type="pres">
      <dgm:prSet presAssocID="{A12CF438-9C1E-4387-88FC-61E5B11053E6}" presName="dstNode" presStyleLbl="node1" presStyleIdx="0" presStyleCnt="4"/>
      <dgm:spPr/>
    </dgm:pt>
    <dgm:pt modelId="{A3009BE4-2E7F-43C2-961C-C2FD174D85E3}" type="pres">
      <dgm:prSet presAssocID="{AF646AA6-EEFB-49B9-BC2F-EE90C81DA3C2}" presName="text_1" presStyleLbl="node1" presStyleIdx="0" presStyleCnt="4">
        <dgm:presLayoutVars>
          <dgm:bulletEnabled val="1"/>
        </dgm:presLayoutVars>
      </dgm:prSet>
      <dgm:spPr/>
      <dgm:t>
        <a:bodyPr/>
        <a:lstStyle/>
        <a:p>
          <a:endParaRPr lang="en-US"/>
        </a:p>
      </dgm:t>
    </dgm:pt>
    <dgm:pt modelId="{A54F471E-33F4-4A67-9D74-C4678CA7A1B0}" type="pres">
      <dgm:prSet presAssocID="{AF646AA6-EEFB-49B9-BC2F-EE90C81DA3C2}" presName="accent_1" presStyleCnt="0"/>
      <dgm:spPr/>
    </dgm:pt>
    <dgm:pt modelId="{94A71B0A-7AA9-4B71-B2C2-2B1E67E79E9A}" type="pres">
      <dgm:prSet presAssocID="{AF646AA6-EEFB-49B9-BC2F-EE90C81DA3C2}" presName="accentRepeatNode" presStyleLbl="solidFgAcc1" presStyleIdx="0" presStyleCnt="4"/>
      <dgm:spPr/>
    </dgm:pt>
    <dgm:pt modelId="{EE6D71FD-428E-4A84-9E36-9EF49BBC38AC}" type="pres">
      <dgm:prSet presAssocID="{CF63F054-4588-415F-9837-1B97324D5AAD}" presName="text_2" presStyleLbl="node1" presStyleIdx="1" presStyleCnt="4">
        <dgm:presLayoutVars>
          <dgm:bulletEnabled val="1"/>
        </dgm:presLayoutVars>
      </dgm:prSet>
      <dgm:spPr/>
      <dgm:t>
        <a:bodyPr/>
        <a:lstStyle/>
        <a:p>
          <a:endParaRPr lang="en-US"/>
        </a:p>
      </dgm:t>
    </dgm:pt>
    <dgm:pt modelId="{708990D6-C3B8-4BBF-A7A1-5895E0624783}" type="pres">
      <dgm:prSet presAssocID="{CF63F054-4588-415F-9837-1B97324D5AAD}" presName="accent_2" presStyleCnt="0"/>
      <dgm:spPr/>
    </dgm:pt>
    <dgm:pt modelId="{0DDD4FBD-6F73-406F-A293-6A28DDE171E4}" type="pres">
      <dgm:prSet presAssocID="{CF63F054-4588-415F-9837-1B97324D5AAD}" presName="accentRepeatNode" presStyleLbl="solidFgAcc1" presStyleIdx="1" presStyleCnt="4"/>
      <dgm:spPr/>
    </dgm:pt>
    <dgm:pt modelId="{B6AE485C-D781-4A1B-97AD-942480BEFD5F}" type="pres">
      <dgm:prSet presAssocID="{494DD770-489A-48FF-89B6-380259FB2379}" presName="text_3" presStyleLbl="node1" presStyleIdx="2" presStyleCnt="4">
        <dgm:presLayoutVars>
          <dgm:bulletEnabled val="1"/>
        </dgm:presLayoutVars>
      </dgm:prSet>
      <dgm:spPr/>
      <dgm:t>
        <a:bodyPr/>
        <a:lstStyle/>
        <a:p>
          <a:endParaRPr lang="en-US"/>
        </a:p>
      </dgm:t>
    </dgm:pt>
    <dgm:pt modelId="{FFFFBB22-94C6-4F5E-9EDD-E68843E610FB}" type="pres">
      <dgm:prSet presAssocID="{494DD770-489A-48FF-89B6-380259FB2379}" presName="accent_3" presStyleCnt="0"/>
      <dgm:spPr/>
    </dgm:pt>
    <dgm:pt modelId="{CE6A5B01-64A9-4B40-A6AE-22C3AADE8166}" type="pres">
      <dgm:prSet presAssocID="{494DD770-489A-48FF-89B6-380259FB2379}" presName="accentRepeatNode" presStyleLbl="solidFgAcc1" presStyleIdx="2" presStyleCnt="4"/>
      <dgm:spPr/>
    </dgm:pt>
    <dgm:pt modelId="{856E7E5F-BCD4-4693-B7FC-5E53E17C284F}" type="pres">
      <dgm:prSet presAssocID="{9CFBC1D3-FE3A-4DD3-A7A7-6E5D0C1EAE81}" presName="text_4" presStyleLbl="node1" presStyleIdx="3" presStyleCnt="4">
        <dgm:presLayoutVars>
          <dgm:bulletEnabled val="1"/>
        </dgm:presLayoutVars>
      </dgm:prSet>
      <dgm:spPr/>
      <dgm:t>
        <a:bodyPr/>
        <a:lstStyle/>
        <a:p>
          <a:endParaRPr lang="en-US"/>
        </a:p>
      </dgm:t>
    </dgm:pt>
    <dgm:pt modelId="{95C0525F-38C0-4891-B340-4235F8DDFF95}" type="pres">
      <dgm:prSet presAssocID="{9CFBC1D3-FE3A-4DD3-A7A7-6E5D0C1EAE81}" presName="accent_4" presStyleCnt="0"/>
      <dgm:spPr/>
    </dgm:pt>
    <dgm:pt modelId="{2F2CF5AE-7C19-463E-9B3E-0F18415AC920}" type="pres">
      <dgm:prSet presAssocID="{9CFBC1D3-FE3A-4DD3-A7A7-6E5D0C1EAE81}" presName="accentRepeatNode" presStyleLbl="solidFgAcc1" presStyleIdx="3" presStyleCnt="4"/>
      <dgm:spPr/>
    </dgm:pt>
  </dgm:ptLst>
  <dgm:cxnLst>
    <dgm:cxn modelId="{B3F9A72F-8153-4BA3-943E-308F686FC8C3}" srcId="{A12CF438-9C1E-4387-88FC-61E5B11053E6}" destId="{494DD770-489A-48FF-89B6-380259FB2379}" srcOrd="2" destOrd="0" parTransId="{E0702A6F-2878-443F-A0A7-26101DCE33DF}" sibTransId="{5FA55A44-A6D7-4A29-A947-996B118D50CC}"/>
    <dgm:cxn modelId="{37CAD474-D93B-444A-98F8-E6A868B11D38}" srcId="{A12CF438-9C1E-4387-88FC-61E5B11053E6}" destId="{AF646AA6-EEFB-49B9-BC2F-EE90C81DA3C2}" srcOrd="0" destOrd="0" parTransId="{2EAB0850-37D2-4358-8193-FB14967EF47C}" sibTransId="{C31D480D-B09B-4EFD-9A10-2E73B7B40B20}"/>
    <dgm:cxn modelId="{10FAC107-1686-43DD-89AC-46E46724BBBA}" type="presOf" srcId="{AF646AA6-EEFB-49B9-BC2F-EE90C81DA3C2}" destId="{A3009BE4-2E7F-43C2-961C-C2FD174D85E3}" srcOrd="0" destOrd="0" presId="urn:microsoft.com/office/officeart/2008/layout/VerticalCurvedList"/>
    <dgm:cxn modelId="{01C655E0-569D-4C9A-96F2-E528B339B1E2}" srcId="{A12CF438-9C1E-4387-88FC-61E5B11053E6}" destId="{9CFBC1D3-FE3A-4DD3-A7A7-6E5D0C1EAE81}" srcOrd="3" destOrd="0" parTransId="{89557EE6-43EB-4649-AFBC-4A41C175D049}" sibTransId="{2590D592-DE55-45A2-98C5-4C98D7A75E5E}"/>
    <dgm:cxn modelId="{5219BC5E-2FF7-4147-9676-673BFE6AB9D1}" type="presOf" srcId="{A12CF438-9C1E-4387-88FC-61E5B11053E6}" destId="{51D4A1A4-1877-4348-A894-F6FF43C092B9}" srcOrd="0" destOrd="0" presId="urn:microsoft.com/office/officeart/2008/layout/VerticalCurvedList"/>
    <dgm:cxn modelId="{151E2EFC-5F6A-49E8-B83C-7A6B09912495}" type="presOf" srcId="{494DD770-489A-48FF-89B6-380259FB2379}" destId="{B6AE485C-D781-4A1B-97AD-942480BEFD5F}" srcOrd="0" destOrd="0" presId="urn:microsoft.com/office/officeart/2008/layout/VerticalCurvedList"/>
    <dgm:cxn modelId="{D077B49B-6C1D-4954-AF58-F4CAF0AB32B6}" type="presOf" srcId="{CF63F054-4588-415F-9837-1B97324D5AAD}" destId="{EE6D71FD-428E-4A84-9E36-9EF49BBC38AC}" srcOrd="0" destOrd="0" presId="urn:microsoft.com/office/officeart/2008/layout/VerticalCurvedList"/>
    <dgm:cxn modelId="{866197C5-1AF7-4404-9A36-339BD7ED255F}" srcId="{A12CF438-9C1E-4387-88FC-61E5B11053E6}" destId="{CF63F054-4588-415F-9837-1B97324D5AAD}" srcOrd="1" destOrd="0" parTransId="{AAFE5DD3-955D-4FD7-B12D-94149E33463B}" sibTransId="{DFB663F5-DBFC-4ED3-A8E4-0B006E31D19C}"/>
    <dgm:cxn modelId="{29AB785E-9A67-4DA0-A6C7-FB1CF639288E}" type="presOf" srcId="{9CFBC1D3-FE3A-4DD3-A7A7-6E5D0C1EAE81}" destId="{856E7E5F-BCD4-4693-B7FC-5E53E17C284F}" srcOrd="0" destOrd="0" presId="urn:microsoft.com/office/officeart/2008/layout/VerticalCurvedList"/>
    <dgm:cxn modelId="{D127B2BE-9DCD-4342-9786-FBFDAB7D98ED}" type="presOf" srcId="{C31D480D-B09B-4EFD-9A10-2E73B7B40B20}" destId="{915310B1-0EE7-415A-A65E-0430D8117E72}" srcOrd="0" destOrd="0" presId="urn:microsoft.com/office/officeart/2008/layout/VerticalCurvedList"/>
    <dgm:cxn modelId="{3DAB8809-ABB1-4E9C-8EF8-297BDA1826F2}" type="presParOf" srcId="{51D4A1A4-1877-4348-A894-F6FF43C092B9}" destId="{4A166B65-ED69-4E6B-B3E3-6E10A9D8B98A}" srcOrd="0" destOrd="0" presId="urn:microsoft.com/office/officeart/2008/layout/VerticalCurvedList"/>
    <dgm:cxn modelId="{F6790E96-0976-455E-9BC7-1F8FB73EB2EB}" type="presParOf" srcId="{4A166B65-ED69-4E6B-B3E3-6E10A9D8B98A}" destId="{69983A47-4883-48AA-929E-B5D1BEAF08A6}" srcOrd="0" destOrd="0" presId="urn:microsoft.com/office/officeart/2008/layout/VerticalCurvedList"/>
    <dgm:cxn modelId="{11060836-28FA-45F1-8939-066CD9906C5D}" type="presParOf" srcId="{69983A47-4883-48AA-929E-B5D1BEAF08A6}" destId="{A55D0E74-3E26-4621-B7CF-0589210636FF}" srcOrd="0" destOrd="0" presId="urn:microsoft.com/office/officeart/2008/layout/VerticalCurvedList"/>
    <dgm:cxn modelId="{ED25A42B-4186-4266-98FE-32E93074C8BF}" type="presParOf" srcId="{69983A47-4883-48AA-929E-B5D1BEAF08A6}" destId="{915310B1-0EE7-415A-A65E-0430D8117E72}" srcOrd="1" destOrd="0" presId="urn:microsoft.com/office/officeart/2008/layout/VerticalCurvedList"/>
    <dgm:cxn modelId="{2C09861C-9CD9-4602-AA66-ACE3C88B25BB}" type="presParOf" srcId="{69983A47-4883-48AA-929E-B5D1BEAF08A6}" destId="{761C322D-C5F3-465A-86BC-E9709AA7262F}" srcOrd="2" destOrd="0" presId="urn:microsoft.com/office/officeart/2008/layout/VerticalCurvedList"/>
    <dgm:cxn modelId="{6B0BC660-33DB-4422-A53B-8765B370A733}" type="presParOf" srcId="{69983A47-4883-48AA-929E-B5D1BEAF08A6}" destId="{9876C35B-BC65-4DF8-8BAF-9D78FA4BDEE3}" srcOrd="3" destOrd="0" presId="urn:microsoft.com/office/officeart/2008/layout/VerticalCurvedList"/>
    <dgm:cxn modelId="{4A062634-C586-4069-978B-13CC2CE4F499}" type="presParOf" srcId="{4A166B65-ED69-4E6B-B3E3-6E10A9D8B98A}" destId="{A3009BE4-2E7F-43C2-961C-C2FD174D85E3}" srcOrd="1" destOrd="0" presId="urn:microsoft.com/office/officeart/2008/layout/VerticalCurvedList"/>
    <dgm:cxn modelId="{72979018-22C2-4A74-907F-BFC93B3951C5}" type="presParOf" srcId="{4A166B65-ED69-4E6B-B3E3-6E10A9D8B98A}" destId="{A54F471E-33F4-4A67-9D74-C4678CA7A1B0}" srcOrd="2" destOrd="0" presId="urn:microsoft.com/office/officeart/2008/layout/VerticalCurvedList"/>
    <dgm:cxn modelId="{19950447-46F6-4EE9-8B91-21651E8DB709}" type="presParOf" srcId="{A54F471E-33F4-4A67-9D74-C4678CA7A1B0}" destId="{94A71B0A-7AA9-4B71-B2C2-2B1E67E79E9A}" srcOrd="0" destOrd="0" presId="urn:microsoft.com/office/officeart/2008/layout/VerticalCurvedList"/>
    <dgm:cxn modelId="{C738C17E-8964-44CF-8AC0-A38C62DA947C}" type="presParOf" srcId="{4A166B65-ED69-4E6B-B3E3-6E10A9D8B98A}" destId="{EE6D71FD-428E-4A84-9E36-9EF49BBC38AC}" srcOrd="3" destOrd="0" presId="urn:microsoft.com/office/officeart/2008/layout/VerticalCurvedList"/>
    <dgm:cxn modelId="{DCE56F8F-663C-4795-843F-7B585C7CBA26}" type="presParOf" srcId="{4A166B65-ED69-4E6B-B3E3-6E10A9D8B98A}" destId="{708990D6-C3B8-4BBF-A7A1-5895E0624783}" srcOrd="4" destOrd="0" presId="urn:microsoft.com/office/officeart/2008/layout/VerticalCurvedList"/>
    <dgm:cxn modelId="{1B5EE060-B618-4F8C-98E4-AE808F93D03D}" type="presParOf" srcId="{708990D6-C3B8-4BBF-A7A1-5895E0624783}" destId="{0DDD4FBD-6F73-406F-A293-6A28DDE171E4}" srcOrd="0" destOrd="0" presId="urn:microsoft.com/office/officeart/2008/layout/VerticalCurvedList"/>
    <dgm:cxn modelId="{A1D977E2-4F8C-4777-84C4-B430E8FC7437}" type="presParOf" srcId="{4A166B65-ED69-4E6B-B3E3-6E10A9D8B98A}" destId="{B6AE485C-D781-4A1B-97AD-942480BEFD5F}" srcOrd="5" destOrd="0" presId="urn:microsoft.com/office/officeart/2008/layout/VerticalCurvedList"/>
    <dgm:cxn modelId="{47584BDD-9737-4270-9898-6E7ED852E755}" type="presParOf" srcId="{4A166B65-ED69-4E6B-B3E3-6E10A9D8B98A}" destId="{FFFFBB22-94C6-4F5E-9EDD-E68843E610FB}" srcOrd="6" destOrd="0" presId="urn:microsoft.com/office/officeart/2008/layout/VerticalCurvedList"/>
    <dgm:cxn modelId="{76D7C7CF-1E2C-41BA-96DA-648240307D88}" type="presParOf" srcId="{FFFFBB22-94C6-4F5E-9EDD-E68843E610FB}" destId="{CE6A5B01-64A9-4B40-A6AE-22C3AADE8166}" srcOrd="0" destOrd="0" presId="urn:microsoft.com/office/officeart/2008/layout/VerticalCurvedList"/>
    <dgm:cxn modelId="{35244698-C295-4E96-9939-2FD8E52B5504}" type="presParOf" srcId="{4A166B65-ED69-4E6B-B3E3-6E10A9D8B98A}" destId="{856E7E5F-BCD4-4693-B7FC-5E53E17C284F}" srcOrd="7" destOrd="0" presId="urn:microsoft.com/office/officeart/2008/layout/VerticalCurvedList"/>
    <dgm:cxn modelId="{3D0048ED-9DE0-4A43-BD61-1C061598D9CF}" type="presParOf" srcId="{4A166B65-ED69-4E6B-B3E3-6E10A9D8B98A}" destId="{95C0525F-38C0-4891-B340-4235F8DDFF95}" srcOrd="8" destOrd="0" presId="urn:microsoft.com/office/officeart/2008/layout/VerticalCurvedList"/>
    <dgm:cxn modelId="{D5A4206C-4166-466C-A34E-8C92A8C444AA}" type="presParOf" srcId="{95C0525F-38C0-4891-B340-4235F8DDFF95}" destId="{2F2CF5AE-7C19-463E-9B3E-0F18415AC92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AC456D9-5BBF-4BC9-BE3B-FECB963BA0C7}"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6BDE524B-FF72-4880-AD34-1F7468A0BFF4}">
      <dgm:prSet custT="1"/>
      <dgm:spPr/>
      <dgm:t>
        <a:bodyPr/>
        <a:lstStyle/>
        <a:p>
          <a:pPr rtl="0"/>
          <a:r>
            <a:rPr lang="en-US" sz="1800" dirty="0"/>
            <a:t>One-year timeline for program implementation and continued planning (attachment) </a:t>
          </a:r>
        </a:p>
      </dgm:t>
    </dgm:pt>
    <dgm:pt modelId="{D3118164-C655-46F1-BC68-25464E261EC8}" type="parTrans" cxnId="{C25F4B46-766D-49F1-A100-13A7ADFC2DB9}">
      <dgm:prSet/>
      <dgm:spPr/>
      <dgm:t>
        <a:bodyPr/>
        <a:lstStyle/>
        <a:p>
          <a:endParaRPr lang="en-US"/>
        </a:p>
      </dgm:t>
    </dgm:pt>
    <dgm:pt modelId="{6BF07EE2-4D1F-4651-9EFA-F6BAFE02A39A}" type="sibTrans" cxnId="{C25F4B46-766D-49F1-A100-13A7ADFC2DB9}">
      <dgm:prSet/>
      <dgm:spPr/>
      <dgm:t>
        <a:bodyPr/>
        <a:lstStyle/>
        <a:p>
          <a:endParaRPr lang="en-US"/>
        </a:p>
      </dgm:t>
    </dgm:pt>
    <dgm:pt modelId="{3C7956B2-08F3-4504-A8E3-04191D014B7D}">
      <dgm:prSet custT="1"/>
      <dgm:spPr/>
      <dgm:t>
        <a:bodyPr/>
        <a:lstStyle/>
        <a:p>
          <a:pPr rtl="0"/>
          <a:r>
            <a:rPr lang="en-US" sz="1800" dirty="0"/>
            <a:t>Clear, ongoing communication and linkage with all stakeholders. </a:t>
          </a:r>
        </a:p>
      </dgm:t>
    </dgm:pt>
    <dgm:pt modelId="{192B9F20-4FA6-423A-9641-DBD978658794}" type="parTrans" cxnId="{9EF83DB2-B423-439D-8597-9E6EFC4A724A}">
      <dgm:prSet/>
      <dgm:spPr/>
      <dgm:t>
        <a:bodyPr/>
        <a:lstStyle/>
        <a:p>
          <a:endParaRPr lang="en-US"/>
        </a:p>
      </dgm:t>
    </dgm:pt>
    <dgm:pt modelId="{49D40147-DDFA-46AD-A6FE-18DED07C3D77}" type="sibTrans" cxnId="{9EF83DB2-B423-439D-8597-9E6EFC4A724A}">
      <dgm:prSet/>
      <dgm:spPr/>
      <dgm:t>
        <a:bodyPr/>
        <a:lstStyle/>
        <a:p>
          <a:endParaRPr lang="en-US"/>
        </a:p>
      </dgm:t>
    </dgm:pt>
    <dgm:pt modelId="{6BBB5C4C-84F6-4850-BA46-09934AFB1345}">
      <dgm:prSet custT="1"/>
      <dgm:spPr/>
      <dgm:t>
        <a:bodyPr/>
        <a:lstStyle/>
        <a:p>
          <a:pPr rtl="0"/>
          <a:r>
            <a:rPr lang="en-US" sz="1800" dirty="0"/>
            <a:t>Plan to disseminate information about your program to the community in an ongoing manner that is understandable and accessible.</a:t>
          </a:r>
        </a:p>
      </dgm:t>
    </dgm:pt>
    <dgm:pt modelId="{97109E77-0613-42EB-83BD-921E2440FC47}" type="parTrans" cxnId="{A99B969F-3EDC-453B-BA10-0481D2E22E2B}">
      <dgm:prSet/>
      <dgm:spPr/>
      <dgm:t>
        <a:bodyPr/>
        <a:lstStyle/>
        <a:p>
          <a:endParaRPr lang="en-US"/>
        </a:p>
      </dgm:t>
    </dgm:pt>
    <dgm:pt modelId="{F4356151-9C20-44CC-8DC3-CD08F401E74B}" type="sibTrans" cxnId="{A99B969F-3EDC-453B-BA10-0481D2E22E2B}">
      <dgm:prSet/>
      <dgm:spPr/>
      <dgm:t>
        <a:bodyPr/>
        <a:lstStyle/>
        <a:p>
          <a:endParaRPr lang="en-US"/>
        </a:p>
      </dgm:t>
    </dgm:pt>
    <dgm:pt modelId="{7E958FD9-0351-4F51-9347-B3E9C8EFEAA2}" type="pres">
      <dgm:prSet presAssocID="{EAC456D9-5BBF-4BC9-BE3B-FECB963BA0C7}" presName="Name0" presStyleCnt="0">
        <dgm:presLayoutVars>
          <dgm:chMax val="7"/>
          <dgm:chPref val="7"/>
          <dgm:dir/>
        </dgm:presLayoutVars>
      </dgm:prSet>
      <dgm:spPr/>
      <dgm:t>
        <a:bodyPr/>
        <a:lstStyle/>
        <a:p>
          <a:endParaRPr lang="en-US"/>
        </a:p>
      </dgm:t>
    </dgm:pt>
    <dgm:pt modelId="{4224F802-F7B0-4380-89AF-E11D84563AEC}" type="pres">
      <dgm:prSet presAssocID="{EAC456D9-5BBF-4BC9-BE3B-FECB963BA0C7}" presName="Name1" presStyleCnt="0"/>
      <dgm:spPr/>
    </dgm:pt>
    <dgm:pt modelId="{598D46A7-C4A3-47BB-9B3D-A48EBB86C32B}" type="pres">
      <dgm:prSet presAssocID="{EAC456D9-5BBF-4BC9-BE3B-FECB963BA0C7}" presName="cycle" presStyleCnt="0"/>
      <dgm:spPr/>
    </dgm:pt>
    <dgm:pt modelId="{B5AFDF54-7382-442A-8DD0-DB273FD3DA6B}" type="pres">
      <dgm:prSet presAssocID="{EAC456D9-5BBF-4BC9-BE3B-FECB963BA0C7}" presName="srcNode" presStyleLbl="node1" presStyleIdx="0" presStyleCnt="3"/>
      <dgm:spPr/>
    </dgm:pt>
    <dgm:pt modelId="{3CE9D78E-B250-472C-BF45-889D20851C22}" type="pres">
      <dgm:prSet presAssocID="{EAC456D9-5BBF-4BC9-BE3B-FECB963BA0C7}" presName="conn" presStyleLbl="parChTrans1D2" presStyleIdx="0" presStyleCnt="1"/>
      <dgm:spPr/>
      <dgm:t>
        <a:bodyPr/>
        <a:lstStyle/>
        <a:p>
          <a:endParaRPr lang="en-US"/>
        </a:p>
      </dgm:t>
    </dgm:pt>
    <dgm:pt modelId="{CE1357D0-741F-425C-8899-E5EC41BA867A}" type="pres">
      <dgm:prSet presAssocID="{EAC456D9-5BBF-4BC9-BE3B-FECB963BA0C7}" presName="extraNode" presStyleLbl="node1" presStyleIdx="0" presStyleCnt="3"/>
      <dgm:spPr/>
    </dgm:pt>
    <dgm:pt modelId="{E2FEF00A-8F21-4DBB-B589-2A5D6D21CBCD}" type="pres">
      <dgm:prSet presAssocID="{EAC456D9-5BBF-4BC9-BE3B-FECB963BA0C7}" presName="dstNode" presStyleLbl="node1" presStyleIdx="0" presStyleCnt="3"/>
      <dgm:spPr/>
    </dgm:pt>
    <dgm:pt modelId="{2DA4CD33-45C3-444E-B8AA-62B943536BF9}" type="pres">
      <dgm:prSet presAssocID="{6BDE524B-FF72-4880-AD34-1F7468A0BFF4}" presName="text_1" presStyleLbl="node1" presStyleIdx="0" presStyleCnt="3">
        <dgm:presLayoutVars>
          <dgm:bulletEnabled val="1"/>
        </dgm:presLayoutVars>
      </dgm:prSet>
      <dgm:spPr/>
      <dgm:t>
        <a:bodyPr/>
        <a:lstStyle/>
        <a:p>
          <a:endParaRPr lang="en-US"/>
        </a:p>
      </dgm:t>
    </dgm:pt>
    <dgm:pt modelId="{361CAC2A-5646-4397-9159-A89436BC2024}" type="pres">
      <dgm:prSet presAssocID="{6BDE524B-FF72-4880-AD34-1F7468A0BFF4}" presName="accent_1" presStyleCnt="0"/>
      <dgm:spPr/>
    </dgm:pt>
    <dgm:pt modelId="{991CC385-3503-498A-9EFA-FCCCE25408A4}" type="pres">
      <dgm:prSet presAssocID="{6BDE524B-FF72-4880-AD34-1F7468A0BFF4}" presName="accentRepeatNode" presStyleLbl="solidFgAcc1" presStyleIdx="0" presStyleCnt="3"/>
      <dgm:spPr/>
    </dgm:pt>
    <dgm:pt modelId="{CF85F2AE-5F09-4B14-8C6C-EBD2262734E8}" type="pres">
      <dgm:prSet presAssocID="{3C7956B2-08F3-4504-A8E3-04191D014B7D}" presName="text_2" presStyleLbl="node1" presStyleIdx="1" presStyleCnt="3">
        <dgm:presLayoutVars>
          <dgm:bulletEnabled val="1"/>
        </dgm:presLayoutVars>
      </dgm:prSet>
      <dgm:spPr/>
      <dgm:t>
        <a:bodyPr/>
        <a:lstStyle/>
        <a:p>
          <a:endParaRPr lang="en-US"/>
        </a:p>
      </dgm:t>
    </dgm:pt>
    <dgm:pt modelId="{2559431A-AD58-4DDD-A0AB-230DD807316A}" type="pres">
      <dgm:prSet presAssocID="{3C7956B2-08F3-4504-A8E3-04191D014B7D}" presName="accent_2" presStyleCnt="0"/>
      <dgm:spPr/>
    </dgm:pt>
    <dgm:pt modelId="{71AEE860-C9C9-4D08-9594-7C10CA2BECB4}" type="pres">
      <dgm:prSet presAssocID="{3C7956B2-08F3-4504-A8E3-04191D014B7D}" presName="accentRepeatNode" presStyleLbl="solidFgAcc1" presStyleIdx="1" presStyleCnt="3"/>
      <dgm:spPr/>
    </dgm:pt>
    <dgm:pt modelId="{FA09EDF4-F3D2-4E9C-ADFA-0635FFA6333E}" type="pres">
      <dgm:prSet presAssocID="{6BBB5C4C-84F6-4850-BA46-09934AFB1345}" presName="text_3" presStyleLbl="node1" presStyleIdx="2" presStyleCnt="3">
        <dgm:presLayoutVars>
          <dgm:bulletEnabled val="1"/>
        </dgm:presLayoutVars>
      </dgm:prSet>
      <dgm:spPr/>
      <dgm:t>
        <a:bodyPr/>
        <a:lstStyle/>
        <a:p>
          <a:endParaRPr lang="en-US"/>
        </a:p>
      </dgm:t>
    </dgm:pt>
    <dgm:pt modelId="{A1466213-D3DE-4DC8-94CD-299AF7C3E447}" type="pres">
      <dgm:prSet presAssocID="{6BBB5C4C-84F6-4850-BA46-09934AFB1345}" presName="accent_3" presStyleCnt="0"/>
      <dgm:spPr/>
    </dgm:pt>
    <dgm:pt modelId="{8A7CA184-8A74-480F-A1C4-9E1AEF5EDF04}" type="pres">
      <dgm:prSet presAssocID="{6BBB5C4C-84F6-4850-BA46-09934AFB1345}" presName="accentRepeatNode" presStyleLbl="solidFgAcc1" presStyleIdx="2" presStyleCnt="3"/>
      <dgm:spPr/>
    </dgm:pt>
  </dgm:ptLst>
  <dgm:cxnLst>
    <dgm:cxn modelId="{EC776783-3ABD-4C20-99FE-83211FD31D5A}" type="presOf" srcId="{EAC456D9-5BBF-4BC9-BE3B-FECB963BA0C7}" destId="{7E958FD9-0351-4F51-9347-B3E9C8EFEAA2}" srcOrd="0" destOrd="0" presId="urn:microsoft.com/office/officeart/2008/layout/VerticalCurvedList"/>
    <dgm:cxn modelId="{CEAD40F7-EF8A-4DB5-B129-B19F48E58C42}" type="presOf" srcId="{6BF07EE2-4D1F-4651-9EFA-F6BAFE02A39A}" destId="{3CE9D78E-B250-472C-BF45-889D20851C22}" srcOrd="0" destOrd="0" presId="urn:microsoft.com/office/officeart/2008/layout/VerticalCurvedList"/>
    <dgm:cxn modelId="{7933B67D-BCC6-4264-AFDA-5D6D0BAAE126}" type="presOf" srcId="{6BDE524B-FF72-4880-AD34-1F7468A0BFF4}" destId="{2DA4CD33-45C3-444E-B8AA-62B943536BF9}" srcOrd="0" destOrd="0" presId="urn:microsoft.com/office/officeart/2008/layout/VerticalCurvedList"/>
    <dgm:cxn modelId="{A99B969F-3EDC-453B-BA10-0481D2E22E2B}" srcId="{EAC456D9-5BBF-4BC9-BE3B-FECB963BA0C7}" destId="{6BBB5C4C-84F6-4850-BA46-09934AFB1345}" srcOrd="2" destOrd="0" parTransId="{97109E77-0613-42EB-83BD-921E2440FC47}" sibTransId="{F4356151-9C20-44CC-8DC3-CD08F401E74B}"/>
    <dgm:cxn modelId="{9AE4C3E0-FB49-4530-992A-141AD39FBABB}" type="presOf" srcId="{3C7956B2-08F3-4504-A8E3-04191D014B7D}" destId="{CF85F2AE-5F09-4B14-8C6C-EBD2262734E8}" srcOrd="0" destOrd="0" presId="urn:microsoft.com/office/officeart/2008/layout/VerticalCurvedList"/>
    <dgm:cxn modelId="{475B0477-37FB-4A83-BEE8-26B8E8CFB498}" type="presOf" srcId="{6BBB5C4C-84F6-4850-BA46-09934AFB1345}" destId="{FA09EDF4-F3D2-4E9C-ADFA-0635FFA6333E}" srcOrd="0" destOrd="0" presId="urn:microsoft.com/office/officeart/2008/layout/VerticalCurvedList"/>
    <dgm:cxn modelId="{C25F4B46-766D-49F1-A100-13A7ADFC2DB9}" srcId="{EAC456D9-5BBF-4BC9-BE3B-FECB963BA0C7}" destId="{6BDE524B-FF72-4880-AD34-1F7468A0BFF4}" srcOrd="0" destOrd="0" parTransId="{D3118164-C655-46F1-BC68-25464E261EC8}" sibTransId="{6BF07EE2-4D1F-4651-9EFA-F6BAFE02A39A}"/>
    <dgm:cxn modelId="{9EF83DB2-B423-439D-8597-9E6EFC4A724A}" srcId="{EAC456D9-5BBF-4BC9-BE3B-FECB963BA0C7}" destId="{3C7956B2-08F3-4504-A8E3-04191D014B7D}" srcOrd="1" destOrd="0" parTransId="{192B9F20-4FA6-423A-9641-DBD978658794}" sibTransId="{49D40147-DDFA-46AD-A6FE-18DED07C3D77}"/>
    <dgm:cxn modelId="{BA7E52F0-0460-413C-9350-5DE3A4B3D041}" type="presParOf" srcId="{7E958FD9-0351-4F51-9347-B3E9C8EFEAA2}" destId="{4224F802-F7B0-4380-89AF-E11D84563AEC}" srcOrd="0" destOrd="0" presId="urn:microsoft.com/office/officeart/2008/layout/VerticalCurvedList"/>
    <dgm:cxn modelId="{DBF9970B-AFC3-4604-8C89-9762B420D319}" type="presParOf" srcId="{4224F802-F7B0-4380-89AF-E11D84563AEC}" destId="{598D46A7-C4A3-47BB-9B3D-A48EBB86C32B}" srcOrd="0" destOrd="0" presId="urn:microsoft.com/office/officeart/2008/layout/VerticalCurvedList"/>
    <dgm:cxn modelId="{62ED7FCA-97B5-4C44-A444-8C3FA26D93B5}" type="presParOf" srcId="{598D46A7-C4A3-47BB-9B3D-A48EBB86C32B}" destId="{B5AFDF54-7382-442A-8DD0-DB273FD3DA6B}" srcOrd="0" destOrd="0" presId="urn:microsoft.com/office/officeart/2008/layout/VerticalCurvedList"/>
    <dgm:cxn modelId="{2FF26A2F-A328-4455-86B6-11BAE617058E}" type="presParOf" srcId="{598D46A7-C4A3-47BB-9B3D-A48EBB86C32B}" destId="{3CE9D78E-B250-472C-BF45-889D20851C22}" srcOrd="1" destOrd="0" presId="urn:microsoft.com/office/officeart/2008/layout/VerticalCurvedList"/>
    <dgm:cxn modelId="{B1063869-FBBB-4963-B436-89AE75D51F63}" type="presParOf" srcId="{598D46A7-C4A3-47BB-9B3D-A48EBB86C32B}" destId="{CE1357D0-741F-425C-8899-E5EC41BA867A}" srcOrd="2" destOrd="0" presId="urn:microsoft.com/office/officeart/2008/layout/VerticalCurvedList"/>
    <dgm:cxn modelId="{0FC90CF8-11DC-4DBF-B58C-28556A4B79EA}" type="presParOf" srcId="{598D46A7-C4A3-47BB-9B3D-A48EBB86C32B}" destId="{E2FEF00A-8F21-4DBB-B589-2A5D6D21CBCD}" srcOrd="3" destOrd="0" presId="urn:microsoft.com/office/officeart/2008/layout/VerticalCurvedList"/>
    <dgm:cxn modelId="{208FB04B-0B72-4EDC-97E0-69FC7094AC62}" type="presParOf" srcId="{4224F802-F7B0-4380-89AF-E11D84563AEC}" destId="{2DA4CD33-45C3-444E-B8AA-62B943536BF9}" srcOrd="1" destOrd="0" presId="urn:microsoft.com/office/officeart/2008/layout/VerticalCurvedList"/>
    <dgm:cxn modelId="{8F892E04-147A-44AB-B3B7-7FAC35B40659}" type="presParOf" srcId="{4224F802-F7B0-4380-89AF-E11D84563AEC}" destId="{361CAC2A-5646-4397-9159-A89436BC2024}" srcOrd="2" destOrd="0" presId="urn:microsoft.com/office/officeart/2008/layout/VerticalCurvedList"/>
    <dgm:cxn modelId="{6CBC52C1-28EF-464C-ABA2-EF4C1B6195C2}" type="presParOf" srcId="{361CAC2A-5646-4397-9159-A89436BC2024}" destId="{991CC385-3503-498A-9EFA-FCCCE25408A4}" srcOrd="0" destOrd="0" presId="urn:microsoft.com/office/officeart/2008/layout/VerticalCurvedList"/>
    <dgm:cxn modelId="{B082C919-250F-4D65-AA36-83DB061F0E69}" type="presParOf" srcId="{4224F802-F7B0-4380-89AF-E11D84563AEC}" destId="{CF85F2AE-5F09-4B14-8C6C-EBD2262734E8}" srcOrd="3" destOrd="0" presId="urn:microsoft.com/office/officeart/2008/layout/VerticalCurvedList"/>
    <dgm:cxn modelId="{2C0CEFD5-AFC3-4B9C-B432-FACEA30AC314}" type="presParOf" srcId="{4224F802-F7B0-4380-89AF-E11D84563AEC}" destId="{2559431A-AD58-4DDD-A0AB-230DD807316A}" srcOrd="4" destOrd="0" presId="urn:microsoft.com/office/officeart/2008/layout/VerticalCurvedList"/>
    <dgm:cxn modelId="{B4905275-9D34-454E-AF39-397DEE238FDE}" type="presParOf" srcId="{2559431A-AD58-4DDD-A0AB-230DD807316A}" destId="{71AEE860-C9C9-4D08-9594-7C10CA2BECB4}" srcOrd="0" destOrd="0" presId="urn:microsoft.com/office/officeart/2008/layout/VerticalCurvedList"/>
    <dgm:cxn modelId="{7ACA6442-4BD5-4E9F-99EB-ECD5234D9671}" type="presParOf" srcId="{4224F802-F7B0-4380-89AF-E11D84563AEC}" destId="{FA09EDF4-F3D2-4E9C-ADFA-0635FFA6333E}" srcOrd="5" destOrd="0" presId="urn:microsoft.com/office/officeart/2008/layout/VerticalCurvedList"/>
    <dgm:cxn modelId="{256A7EF2-9266-4A29-92E3-8FD5870B3DEA}" type="presParOf" srcId="{4224F802-F7B0-4380-89AF-E11D84563AEC}" destId="{A1466213-D3DE-4DC8-94CD-299AF7C3E447}" srcOrd="6" destOrd="0" presId="urn:microsoft.com/office/officeart/2008/layout/VerticalCurvedList"/>
    <dgm:cxn modelId="{7F25EEAB-4AE8-48A7-B81C-353C38680307}" type="presParOf" srcId="{A1466213-D3DE-4DC8-94CD-299AF7C3E447}" destId="{8A7CA184-8A74-480F-A1C4-9E1AEF5EDF0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C57C231-026B-46F6-9CA1-F04C67E3F91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6C8789F3-61D8-4F24-B490-7A2174411F0C}">
      <dgm:prSet custT="1"/>
      <dgm:spPr/>
      <dgm:t>
        <a:bodyPr/>
        <a:lstStyle/>
        <a:p>
          <a:pPr rtl="0"/>
          <a:r>
            <a:rPr lang="en-US" sz="1800" dirty="0"/>
            <a:t>Complete Appendix E GPRA Measures template.</a:t>
          </a:r>
        </a:p>
      </dgm:t>
    </dgm:pt>
    <dgm:pt modelId="{6B36B510-DD01-4F17-ADF8-A178853A36E2}" type="parTrans" cxnId="{CC2C46BA-C027-4D67-B305-AAE3A47DF947}">
      <dgm:prSet/>
      <dgm:spPr/>
      <dgm:t>
        <a:bodyPr/>
        <a:lstStyle/>
        <a:p>
          <a:endParaRPr lang="en-US" sz="2000"/>
        </a:p>
      </dgm:t>
    </dgm:pt>
    <dgm:pt modelId="{4D1B84A1-DF3D-4911-BD1B-9FCED55FDA1B}" type="sibTrans" cxnId="{CC2C46BA-C027-4D67-B305-AAE3A47DF947}">
      <dgm:prSet/>
      <dgm:spPr/>
      <dgm:t>
        <a:bodyPr/>
        <a:lstStyle/>
        <a:p>
          <a:endParaRPr lang="en-US" sz="2000"/>
        </a:p>
      </dgm:t>
    </dgm:pt>
    <dgm:pt modelId="{5E001E39-BD9F-463B-A65A-ECA2E6185005}">
      <dgm:prSet custT="1"/>
      <dgm:spPr/>
      <dgm:t>
        <a:bodyPr/>
        <a:lstStyle/>
        <a:p>
          <a:pPr rtl="0"/>
          <a:r>
            <a:rPr lang="en-US" sz="1800" dirty="0" smtClean="0"/>
            <a:t>Use best practices, including research or evidence-based practices, identifying </a:t>
          </a:r>
          <a:r>
            <a:rPr lang="en-US" sz="1800" dirty="0"/>
            <a:t>who will be responsible for data compilation and analysis.</a:t>
          </a:r>
        </a:p>
      </dgm:t>
    </dgm:pt>
    <dgm:pt modelId="{DF14C328-CDEE-45E5-9AE9-81A9EE1814D3}" type="parTrans" cxnId="{951D0836-6318-4003-9398-1E06196F86C4}">
      <dgm:prSet/>
      <dgm:spPr/>
      <dgm:t>
        <a:bodyPr/>
        <a:lstStyle/>
        <a:p>
          <a:endParaRPr lang="en-US" sz="2000"/>
        </a:p>
      </dgm:t>
    </dgm:pt>
    <dgm:pt modelId="{DBB9280B-2ABC-4120-8552-A5D992269A70}" type="sibTrans" cxnId="{951D0836-6318-4003-9398-1E06196F86C4}">
      <dgm:prSet/>
      <dgm:spPr/>
      <dgm:t>
        <a:bodyPr/>
        <a:lstStyle/>
        <a:p>
          <a:endParaRPr lang="en-US" sz="2000"/>
        </a:p>
      </dgm:t>
    </dgm:pt>
    <dgm:pt modelId="{4CF96AD7-8802-4642-AFE3-D6C5703262C0}">
      <dgm:prSet custT="1"/>
      <dgm:spPr/>
      <dgm:t>
        <a:bodyPr/>
        <a:lstStyle/>
        <a:p>
          <a:pPr rtl="0"/>
          <a:r>
            <a:rPr lang="en-US" sz="1800" dirty="0" smtClean="0"/>
            <a:t>How these best practices will positively influence student outcomes in your program.</a:t>
          </a:r>
          <a:endParaRPr lang="en-US" sz="1800" dirty="0"/>
        </a:p>
      </dgm:t>
    </dgm:pt>
    <dgm:pt modelId="{D1F933E8-97F1-480B-8C64-264FF2DBCC31}" type="parTrans" cxnId="{E7E030DE-2E4F-45E9-AC28-599EE5A2B6B3}">
      <dgm:prSet/>
      <dgm:spPr/>
      <dgm:t>
        <a:bodyPr/>
        <a:lstStyle/>
        <a:p>
          <a:endParaRPr lang="en-US" sz="2000"/>
        </a:p>
      </dgm:t>
    </dgm:pt>
    <dgm:pt modelId="{A1D2A2C9-6195-4CA4-A611-9112D2EC95A1}" type="sibTrans" cxnId="{E7E030DE-2E4F-45E9-AC28-599EE5A2B6B3}">
      <dgm:prSet/>
      <dgm:spPr/>
      <dgm:t>
        <a:bodyPr/>
        <a:lstStyle/>
        <a:p>
          <a:endParaRPr lang="en-US" sz="2000"/>
        </a:p>
      </dgm:t>
    </dgm:pt>
    <dgm:pt modelId="{3047D7DE-5860-4065-9E78-CECD03DF9099}">
      <dgm:prSet custT="1"/>
      <dgm:spPr/>
      <dgm:t>
        <a:bodyPr/>
        <a:lstStyle/>
        <a:p>
          <a:pPr rtl="0"/>
          <a:r>
            <a:rPr lang="en-US" sz="1800" dirty="0" smtClean="0"/>
            <a:t>How </a:t>
          </a:r>
          <a:r>
            <a:rPr lang="en-US" sz="1800" dirty="0"/>
            <a:t>evaluation information will be used to provide feedback to project staff and stakeholders. </a:t>
          </a:r>
        </a:p>
      </dgm:t>
    </dgm:pt>
    <dgm:pt modelId="{E32252AD-1EF1-4D8A-971E-2CF1471AF230}" type="parTrans" cxnId="{824E72B8-6415-4565-99EF-0661C9A5D3F4}">
      <dgm:prSet/>
      <dgm:spPr/>
      <dgm:t>
        <a:bodyPr/>
        <a:lstStyle/>
        <a:p>
          <a:endParaRPr lang="en-US" sz="2000"/>
        </a:p>
      </dgm:t>
    </dgm:pt>
    <dgm:pt modelId="{8A5E28AE-235B-4DF8-96BF-9F17FE327412}" type="sibTrans" cxnId="{824E72B8-6415-4565-99EF-0661C9A5D3F4}">
      <dgm:prSet/>
      <dgm:spPr/>
      <dgm:t>
        <a:bodyPr/>
        <a:lstStyle/>
        <a:p>
          <a:endParaRPr lang="en-US" sz="2000"/>
        </a:p>
      </dgm:t>
    </dgm:pt>
    <dgm:pt modelId="{8807065C-CCAF-444F-8D69-E940979FEAF7}">
      <dgm:prSet custT="1"/>
      <dgm:spPr/>
      <dgm:t>
        <a:bodyPr/>
        <a:lstStyle/>
        <a:p>
          <a:pPr rtl="0"/>
          <a:r>
            <a:rPr lang="en-US" sz="1800" dirty="0"/>
            <a:t>Ensure shared student data is shared while adhering to the Family Educational Rights and Privacy Act (FERPA). </a:t>
          </a:r>
        </a:p>
      </dgm:t>
    </dgm:pt>
    <dgm:pt modelId="{F3DC12BF-50CF-4D35-9811-41CF8AC8BEF9}" type="parTrans" cxnId="{04EC5A01-726A-42C8-AC7A-9B0E8A3FD0ED}">
      <dgm:prSet/>
      <dgm:spPr/>
      <dgm:t>
        <a:bodyPr/>
        <a:lstStyle/>
        <a:p>
          <a:endParaRPr lang="en-US" sz="2000"/>
        </a:p>
      </dgm:t>
    </dgm:pt>
    <dgm:pt modelId="{2E8D1319-A77E-43C2-8C37-750FC5E065D2}" type="sibTrans" cxnId="{04EC5A01-726A-42C8-AC7A-9B0E8A3FD0ED}">
      <dgm:prSet/>
      <dgm:spPr/>
      <dgm:t>
        <a:bodyPr/>
        <a:lstStyle/>
        <a:p>
          <a:endParaRPr lang="en-US" sz="2000"/>
        </a:p>
      </dgm:t>
    </dgm:pt>
    <dgm:pt modelId="{0AB36EAE-05BA-48DD-B08B-959DC6314511}">
      <dgm:prSet custT="1"/>
      <dgm:spPr/>
      <dgm:t>
        <a:bodyPr/>
        <a:lstStyle/>
        <a:p>
          <a:pPr rtl="0"/>
          <a:r>
            <a:rPr lang="en-US" sz="1800" dirty="0"/>
            <a:t>Summary of any evaluation studies, reports or research from your program or partners.</a:t>
          </a:r>
        </a:p>
      </dgm:t>
    </dgm:pt>
    <dgm:pt modelId="{C4A7E492-9485-4BB9-9510-1A813852113D}" type="parTrans" cxnId="{C419DADE-32F5-4204-8C26-8C435A70737B}">
      <dgm:prSet/>
      <dgm:spPr/>
      <dgm:t>
        <a:bodyPr/>
        <a:lstStyle/>
        <a:p>
          <a:endParaRPr lang="en-US" sz="2000"/>
        </a:p>
      </dgm:t>
    </dgm:pt>
    <dgm:pt modelId="{7ED1C00E-309A-4150-9480-07550343B04D}" type="sibTrans" cxnId="{C419DADE-32F5-4204-8C26-8C435A70737B}">
      <dgm:prSet/>
      <dgm:spPr/>
      <dgm:t>
        <a:bodyPr/>
        <a:lstStyle/>
        <a:p>
          <a:endParaRPr lang="en-US" sz="2000"/>
        </a:p>
      </dgm:t>
    </dgm:pt>
    <dgm:pt modelId="{0EEB77CA-D412-432A-929C-987045F6CA72}" type="pres">
      <dgm:prSet presAssocID="{4C57C231-026B-46F6-9CA1-F04C67E3F912}" presName="Name0" presStyleCnt="0">
        <dgm:presLayoutVars>
          <dgm:chMax val="7"/>
          <dgm:chPref val="7"/>
          <dgm:dir/>
        </dgm:presLayoutVars>
      </dgm:prSet>
      <dgm:spPr/>
      <dgm:t>
        <a:bodyPr/>
        <a:lstStyle/>
        <a:p>
          <a:endParaRPr lang="en-US"/>
        </a:p>
      </dgm:t>
    </dgm:pt>
    <dgm:pt modelId="{EFFDDEC1-9098-49A9-B3DE-20D19554DF09}" type="pres">
      <dgm:prSet presAssocID="{4C57C231-026B-46F6-9CA1-F04C67E3F912}" presName="Name1" presStyleCnt="0"/>
      <dgm:spPr/>
    </dgm:pt>
    <dgm:pt modelId="{45D9469F-C008-4262-ABA5-AD9D05F64F70}" type="pres">
      <dgm:prSet presAssocID="{4C57C231-026B-46F6-9CA1-F04C67E3F912}" presName="cycle" presStyleCnt="0"/>
      <dgm:spPr/>
    </dgm:pt>
    <dgm:pt modelId="{EF485063-91EE-423D-9768-7C47479C2BDE}" type="pres">
      <dgm:prSet presAssocID="{4C57C231-026B-46F6-9CA1-F04C67E3F912}" presName="srcNode" presStyleLbl="node1" presStyleIdx="0" presStyleCnt="6"/>
      <dgm:spPr/>
    </dgm:pt>
    <dgm:pt modelId="{BFAD3AF0-DD19-4F4A-8934-7EED738A2E40}" type="pres">
      <dgm:prSet presAssocID="{4C57C231-026B-46F6-9CA1-F04C67E3F912}" presName="conn" presStyleLbl="parChTrans1D2" presStyleIdx="0" presStyleCnt="1"/>
      <dgm:spPr/>
      <dgm:t>
        <a:bodyPr/>
        <a:lstStyle/>
        <a:p>
          <a:endParaRPr lang="en-US"/>
        </a:p>
      </dgm:t>
    </dgm:pt>
    <dgm:pt modelId="{B42A9BDF-0E86-4E1C-8372-E6D17D30CDC5}" type="pres">
      <dgm:prSet presAssocID="{4C57C231-026B-46F6-9CA1-F04C67E3F912}" presName="extraNode" presStyleLbl="node1" presStyleIdx="0" presStyleCnt="6"/>
      <dgm:spPr/>
    </dgm:pt>
    <dgm:pt modelId="{622765BE-4862-4364-B5DF-0E8C3C63BF1E}" type="pres">
      <dgm:prSet presAssocID="{4C57C231-026B-46F6-9CA1-F04C67E3F912}" presName="dstNode" presStyleLbl="node1" presStyleIdx="0" presStyleCnt="6"/>
      <dgm:spPr/>
    </dgm:pt>
    <dgm:pt modelId="{77B90FBA-7EF6-4E15-A25D-BFF4A86608D8}" type="pres">
      <dgm:prSet presAssocID="{6C8789F3-61D8-4F24-B490-7A2174411F0C}" presName="text_1" presStyleLbl="node1" presStyleIdx="0" presStyleCnt="6" custScaleY="125247">
        <dgm:presLayoutVars>
          <dgm:bulletEnabled val="1"/>
        </dgm:presLayoutVars>
      </dgm:prSet>
      <dgm:spPr/>
      <dgm:t>
        <a:bodyPr/>
        <a:lstStyle/>
        <a:p>
          <a:endParaRPr lang="en-US"/>
        </a:p>
      </dgm:t>
    </dgm:pt>
    <dgm:pt modelId="{BB492FCB-4A66-4CE6-B571-0D32EBFCF752}" type="pres">
      <dgm:prSet presAssocID="{6C8789F3-61D8-4F24-B490-7A2174411F0C}" presName="accent_1" presStyleCnt="0"/>
      <dgm:spPr/>
    </dgm:pt>
    <dgm:pt modelId="{DF389A88-B43F-4A26-A7B8-793A7610FBFD}" type="pres">
      <dgm:prSet presAssocID="{6C8789F3-61D8-4F24-B490-7A2174411F0C}" presName="accentRepeatNode" presStyleLbl="solidFgAcc1" presStyleIdx="0" presStyleCnt="6"/>
      <dgm:spPr/>
    </dgm:pt>
    <dgm:pt modelId="{7B8B1654-DA76-4AC9-B24C-0E12C208A524}" type="pres">
      <dgm:prSet presAssocID="{5E001E39-BD9F-463B-A65A-ECA2E6185005}" presName="text_2" presStyleLbl="node1" presStyleIdx="1" presStyleCnt="6" custScaleY="135841">
        <dgm:presLayoutVars>
          <dgm:bulletEnabled val="1"/>
        </dgm:presLayoutVars>
      </dgm:prSet>
      <dgm:spPr/>
      <dgm:t>
        <a:bodyPr/>
        <a:lstStyle/>
        <a:p>
          <a:endParaRPr lang="en-US"/>
        </a:p>
      </dgm:t>
    </dgm:pt>
    <dgm:pt modelId="{D7D04E4F-A26D-4D3A-AA2D-BB31D8BE28DE}" type="pres">
      <dgm:prSet presAssocID="{5E001E39-BD9F-463B-A65A-ECA2E6185005}" presName="accent_2" presStyleCnt="0"/>
      <dgm:spPr/>
    </dgm:pt>
    <dgm:pt modelId="{69702648-B26B-4E90-BB5E-05AB1364D5AE}" type="pres">
      <dgm:prSet presAssocID="{5E001E39-BD9F-463B-A65A-ECA2E6185005}" presName="accentRepeatNode" presStyleLbl="solidFgAcc1" presStyleIdx="1" presStyleCnt="6"/>
      <dgm:spPr/>
    </dgm:pt>
    <dgm:pt modelId="{E367F22E-8876-47DC-A599-6836CC431912}" type="pres">
      <dgm:prSet presAssocID="{4CF96AD7-8802-4642-AFE3-D6C5703262C0}" presName="text_3" presStyleLbl="node1" presStyleIdx="2" presStyleCnt="6" custScaleY="123712">
        <dgm:presLayoutVars>
          <dgm:bulletEnabled val="1"/>
        </dgm:presLayoutVars>
      </dgm:prSet>
      <dgm:spPr/>
      <dgm:t>
        <a:bodyPr/>
        <a:lstStyle/>
        <a:p>
          <a:endParaRPr lang="en-US"/>
        </a:p>
      </dgm:t>
    </dgm:pt>
    <dgm:pt modelId="{FE7693F4-E8BB-4081-B035-042DD4C774C4}" type="pres">
      <dgm:prSet presAssocID="{4CF96AD7-8802-4642-AFE3-D6C5703262C0}" presName="accent_3" presStyleCnt="0"/>
      <dgm:spPr/>
    </dgm:pt>
    <dgm:pt modelId="{E33D813E-1EA7-4121-A790-0C93EEFADB22}" type="pres">
      <dgm:prSet presAssocID="{4CF96AD7-8802-4642-AFE3-D6C5703262C0}" presName="accentRepeatNode" presStyleLbl="solidFgAcc1" presStyleIdx="2" presStyleCnt="6"/>
      <dgm:spPr/>
    </dgm:pt>
    <dgm:pt modelId="{A5F0C47E-5BDF-459D-A9A9-26A26185F79F}" type="pres">
      <dgm:prSet presAssocID="{3047D7DE-5860-4065-9E78-CECD03DF9099}" presName="text_4" presStyleLbl="node1" presStyleIdx="3" presStyleCnt="6" custScaleY="138188">
        <dgm:presLayoutVars>
          <dgm:bulletEnabled val="1"/>
        </dgm:presLayoutVars>
      </dgm:prSet>
      <dgm:spPr/>
      <dgm:t>
        <a:bodyPr/>
        <a:lstStyle/>
        <a:p>
          <a:endParaRPr lang="en-US"/>
        </a:p>
      </dgm:t>
    </dgm:pt>
    <dgm:pt modelId="{19CFC573-67AB-44CD-9D73-6DA64FF18AC5}" type="pres">
      <dgm:prSet presAssocID="{3047D7DE-5860-4065-9E78-CECD03DF9099}" presName="accent_4" presStyleCnt="0"/>
      <dgm:spPr/>
    </dgm:pt>
    <dgm:pt modelId="{970C8801-63B7-40B9-9AF9-E6255D2D2369}" type="pres">
      <dgm:prSet presAssocID="{3047D7DE-5860-4065-9E78-CECD03DF9099}" presName="accentRepeatNode" presStyleLbl="solidFgAcc1" presStyleIdx="3" presStyleCnt="6"/>
      <dgm:spPr/>
    </dgm:pt>
    <dgm:pt modelId="{FF7A8C82-D25A-4950-BA09-FDB7098EC39E}" type="pres">
      <dgm:prSet presAssocID="{8807065C-CCAF-444F-8D69-E940979FEAF7}" presName="text_5" presStyleLbl="node1" presStyleIdx="4" presStyleCnt="6" custScaleY="137516">
        <dgm:presLayoutVars>
          <dgm:bulletEnabled val="1"/>
        </dgm:presLayoutVars>
      </dgm:prSet>
      <dgm:spPr/>
      <dgm:t>
        <a:bodyPr/>
        <a:lstStyle/>
        <a:p>
          <a:endParaRPr lang="en-US"/>
        </a:p>
      </dgm:t>
    </dgm:pt>
    <dgm:pt modelId="{F4DFAEEE-4236-4AD2-BBF9-D2C1487F5C4E}" type="pres">
      <dgm:prSet presAssocID="{8807065C-CCAF-444F-8D69-E940979FEAF7}" presName="accent_5" presStyleCnt="0"/>
      <dgm:spPr/>
    </dgm:pt>
    <dgm:pt modelId="{C664BF63-E63D-4025-8A6E-72B8A0656DFD}" type="pres">
      <dgm:prSet presAssocID="{8807065C-CCAF-444F-8D69-E940979FEAF7}" presName="accentRepeatNode" presStyleLbl="solidFgAcc1" presStyleIdx="4" presStyleCnt="6"/>
      <dgm:spPr/>
    </dgm:pt>
    <dgm:pt modelId="{8F1E2536-65B7-4761-8277-31817B8B2289}" type="pres">
      <dgm:prSet presAssocID="{0AB36EAE-05BA-48DD-B08B-959DC6314511}" presName="text_6" presStyleLbl="node1" presStyleIdx="5" presStyleCnt="6" custScaleY="132962">
        <dgm:presLayoutVars>
          <dgm:bulletEnabled val="1"/>
        </dgm:presLayoutVars>
      </dgm:prSet>
      <dgm:spPr/>
      <dgm:t>
        <a:bodyPr/>
        <a:lstStyle/>
        <a:p>
          <a:endParaRPr lang="en-US"/>
        </a:p>
      </dgm:t>
    </dgm:pt>
    <dgm:pt modelId="{BB69C5DF-87FA-4D1C-8DED-50C0C61631BF}" type="pres">
      <dgm:prSet presAssocID="{0AB36EAE-05BA-48DD-B08B-959DC6314511}" presName="accent_6" presStyleCnt="0"/>
      <dgm:spPr/>
    </dgm:pt>
    <dgm:pt modelId="{3360C81C-8DD7-4BF8-8563-BDBCBDB6A8E0}" type="pres">
      <dgm:prSet presAssocID="{0AB36EAE-05BA-48DD-B08B-959DC6314511}" presName="accentRepeatNode" presStyleLbl="solidFgAcc1" presStyleIdx="5" presStyleCnt="6"/>
      <dgm:spPr/>
    </dgm:pt>
  </dgm:ptLst>
  <dgm:cxnLst>
    <dgm:cxn modelId="{824E72B8-6415-4565-99EF-0661C9A5D3F4}" srcId="{4C57C231-026B-46F6-9CA1-F04C67E3F912}" destId="{3047D7DE-5860-4065-9E78-CECD03DF9099}" srcOrd="3" destOrd="0" parTransId="{E32252AD-1EF1-4D8A-971E-2CF1471AF230}" sibTransId="{8A5E28AE-235B-4DF8-96BF-9F17FE327412}"/>
    <dgm:cxn modelId="{04EC5A01-726A-42C8-AC7A-9B0E8A3FD0ED}" srcId="{4C57C231-026B-46F6-9CA1-F04C67E3F912}" destId="{8807065C-CCAF-444F-8D69-E940979FEAF7}" srcOrd="4" destOrd="0" parTransId="{F3DC12BF-50CF-4D35-9811-41CF8AC8BEF9}" sibTransId="{2E8D1319-A77E-43C2-8C37-750FC5E065D2}"/>
    <dgm:cxn modelId="{1BDF5A43-B716-40CE-8F5C-0C74A5FB4F45}" type="presOf" srcId="{3047D7DE-5860-4065-9E78-CECD03DF9099}" destId="{A5F0C47E-5BDF-459D-A9A9-26A26185F79F}" srcOrd="0" destOrd="0" presId="urn:microsoft.com/office/officeart/2008/layout/VerticalCurvedList"/>
    <dgm:cxn modelId="{E5EAFC9E-4703-4A69-87F4-142D9C693392}" type="presOf" srcId="{4D1B84A1-DF3D-4911-BD1B-9FCED55FDA1B}" destId="{BFAD3AF0-DD19-4F4A-8934-7EED738A2E40}" srcOrd="0" destOrd="0" presId="urn:microsoft.com/office/officeart/2008/layout/VerticalCurvedList"/>
    <dgm:cxn modelId="{CC2C46BA-C027-4D67-B305-AAE3A47DF947}" srcId="{4C57C231-026B-46F6-9CA1-F04C67E3F912}" destId="{6C8789F3-61D8-4F24-B490-7A2174411F0C}" srcOrd="0" destOrd="0" parTransId="{6B36B510-DD01-4F17-ADF8-A178853A36E2}" sibTransId="{4D1B84A1-DF3D-4911-BD1B-9FCED55FDA1B}"/>
    <dgm:cxn modelId="{B6CA2CBB-FF37-464E-BF57-BDD3257B1EA5}" type="presOf" srcId="{4CF96AD7-8802-4642-AFE3-D6C5703262C0}" destId="{E367F22E-8876-47DC-A599-6836CC431912}" srcOrd="0" destOrd="0" presId="urn:microsoft.com/office/officeart/2008/layout/VerticalCurvedList"/>
    <dgm:cxn modelId="{5779F7A0-1521-4B0E-AA07-CFFC5663ED8B}" type="presOf" srcId="{8807065C-CCAF-444F-8D69-E940979FEAF7}" destId="{FF7A8C82-D25A-4950-BA09-FDB7098EC39E}" srcOrd="0" destOrd="0" presId="urn:microsoft.com/office/officeart/2008/layout/VerticalCurvedList"/>
    <dgm:cxn modelId="{84B61688-EB74-4A2C-B63F-2334E1480E25}" type="presOf" srcId="{6C8789F3-61D8-4F24-B490-7A2174411F0C}" destId="{77B90FBA-7EF6-4E15-A25D-BFF4A86608D8}" srcOrd="0" destOrd="0" presId="urn:microsoft.com/office/officeart/2008/layout/VerticalCurvedList"/>
    <dgm:cxn modelId="{DBEACC31-123E-44AD-BBD1-4E65C69F2B40}" type="presOf" srcId="{0AB36EAE-05BA-48DD-B08B-959DC6314511}" destId="{8F1E2536-65B7-4761-8277-31817B8B2289}" srcOrd="0" destOrd="0" presId="urn:microsoft.com/office/officeart/2008/layout/VerticalCurvedList"/>
    <dgm:cxn modelId="{E7E030DE-2E4F-45E9-AC28-599EE5A2B6B3}" srcId="{4C57C231-026B-46F6-9CA1-F04C67E3F912}" destId="{4CF96AD7-8802-4642-AFE3-D6C5703262C0}" srcOrd="2" destOrd="0" parTransId="{D1F933E8-97F1-480B-8C64-264FF2DBCC31}" sibTransId="{A1D2A2C9-6195-4CA4-A611-9112D2EC95A1}"/>
    <dgm:cxn modelId="{A13388BA-0EAB-4C4F-A94E-F00E1DBD27E2}" type="presOf" srcId="{4C57C231-026B-46F6-9CA1-F04C67E3F912}" destId="{0EEB77CA-D412-432A-929C-987045F6CA72}" srcOrd="0" destOrd="0" presId="urn:microsoft.com/office/officeart/2008/layout/VerticalCurvedList"/>
    <dgm:cxn modelId="{951D0836-6318-4003-9398-1E06196F86C4}" srcId="{4C57C231-026B-46F6-9CA1-F04C67E3F912}" destId="{5E001E39-BD9F-463B-A65A-ECA2E6185005}" srcOrd="1" destOrd="0" parTransId="{DF14C328-CDEE-45E5-9AE9-81A9EE1814D3}" sibTransId="{DBB9280B-2ABC-4120-8552-A5D992269A70}"/>
    <dgm:cxn modelId="{C419DADE-32F5-4204-8C26-8C435A70737B}" srcId="{4C57C231-026B-46F6-9CA1-F04C67E3F912}" destId="{0AB36EAE-05BA-48DD-B08B-959DC6314511}" srcOrd="5" destOrd="0" parTransId="{C4A7E492-9485-4BB9-9510-1A813852113D}" sibTransId="{7ED1C00E-309A-4150-9480-07550343B04D}"/>
    <dgm:cxn modelId="{9608769B-309C-4E5B-AD95-FDCFBCC906B1}" type="presOf" srcId="{5E001E39-BD9F-463B-A65A-ECA2E6185005}" destId="{7B8B1654-DA76-4AC9-B24C-0E12C208A524}" srcOrd="0" destOrd="0" presId="urn:microsoft.com/office/officeart/2008/layout/VerticalCurvedList"/>
    <dgm:cxn modelId="{6CBF64B5-3F43-4500-B2AC-A324DC630F6F}" type="presParOf" srcId="{0EEB77CA-D412-432A-929C-987045F6CA72}" destId="{EFFDDEC1-9098-49A9-B3DE-20D19554DF09}" srcOrd="0" destOrd="0" presId="urn:microsoft.com/office/officeart/2008/layout/VerticalCurvedList"/>
    <dgm:cxn modelId="{958489C9-7200-4864-9562-4BD849FA8A6A}" type="presParOf" srcId="{EFFDDEC1-9098-49A9-B3DE-20D19554DF09}" destId="{45D9469F-C008-4262-ABA5-AD9D05F64F70}" srcOrd="0" destOrd="0" presId="urn:microsoft.com/office/officeart/2008/layout/VerticalCurvedList"/>
    <dgm:cxn modelId="{744AD0B8-4D50-48FF-8188-63FFE7F05D73}" type="presParOf" srcId="{45D9469F-C008-4262-ABA5-AD9D05F64F70}" destId="{EF485063-91EE-423D-9768-7C47479C2BDE}" srcOrd="0" destOrd="0" presId="urn:microsoft.com/office/officeart/2008/layout/VerticalCurvedList"/>
    <dgm:cxn modelId="{E90C3D68-2CF9-4A63-93C0-EF3388681560}" type="presParOf" srcId="{45D9469F-C008-4262-ABA5-AD9D05F64F70}" destId="{BFAD3AF0-DD19-4F4A-8934-7EED738A2E40}" srcOrd="1" destOrd="0" presId="urn:microsoft.com/office/officeart/2008/layout/VerticalCurvedList"/>
    <dgm:cxn modelId="{36FB6792-634A-4D79-BA07-298D5B9F197F}" type="presParOf" srcId="{45D9469F-C008-4262-ABA5-AD9D05F64F70}" destId="{B42A9BDF-0E86-4E1C-8372-E6D17D30CDC5}" srcOrd="2" destOrd="0" presId="urn:microsoft.com/office/officeart/2008/layout/VerticalCurvedList"/>
    <dgm:cxn modelId="{F1860490-9BA7-4B7D-A39B-AB1FDD07AB17}" type="presParOf" srcId="{45D9469F-C008-4262-ABA5-AD9D05F64F70}" destId="{622765BE-4862-4364-B5DF-0E8C3C63BF1E}" srcOrd="3" destOrd="0" presId="urn:microsoft.com/office/officeart/2008/layout/VerticalCurvedList"/>
    <dgm:cxn modelId="{C7211184-8B9D-4D42-81AF-1DBFF64095FD}" type="presParOf" srcId="{EFFDDEC1-9098-49A9-B3DE-20D19554DF09}" destId="{77B90FBA-7EF6-4E15-A25D-BFF4A86608D8}" srcOrd="1" destOrd="0" presId="urn:microsoft.com/office/officeart/2008/layout/VerticalCurvedList"/>
    <dgm:cxn modelId="{5CF1AFA2-B04A-4090-BBF9-8B8AF28B60C3}" type="presParOf" srcId="{EFFDDEC1-9098-49A9-B3DE-20D19554DF09}" destId="{BB492FCB-4A66-4CE6-B571-0D32EBFCF752}" srcOrd="2" destOrd="0" presId="urn:microsoft.com/office/officeart/2008/layout/VerticalCurvedList"/>
    <dgm:cxn modelId="{DB354C9B-61EB-4B08-8665-072424335794}" type="presParOf" srcId="{BB492FCB-4A66-4CE6-B571-0D32EBFCF752}" destId="{DF389A88-B43F-4A26-A7B8-793A7610FBFD}" srcOrd="0" destOrd="0" presId="urn:microsoft.com/office/officeart/2008/layout/VerticalCurvedList"/>
    <dgm:cxn modelId="{A9218602-9E30-404F-9175-A864A961E14C}" type="presParOf" srcId="{EFFDDEC1-9098-49A9-B3DE-20D19554DF09}" destId="{7B8B1654-DA76-4AC9-B24C-0E12C208A524}" srcOrd="3" destOrd="0" presId="urn:microsoft.com/office/officeart/2008/layout/VerticalCurvedList"/>
    <dgm:cxn modelId="{A8B11437-44A7-48EA-8EDB-B493E16D82E0}" type="presParOf" srcId="{EFFDDEC1-9098-49A9-B3DE-20D19554DF09}" destId="{D7D04E4F-A26D-4D3A-AA2D-BB31D8BE28DE}" srcOrd="4" destOrd="0" presId="urn:microsoft.com/office/officeart/2008/layout/VerticalCurvedList"/>
    <dgm:cxn modelId="{F5692D10-76B5-4169-9B2B-62D6C39E4691}" type="presParOf" srcId="{D7D04E4F-A26D-4D3A-AA2D-BB31D8BE28DE}" destId="{69702648-B26B-4E90-BB5E-05AB1364D5AE}" srcOrd="0" destOrd="0" presId="urn:microsoft.com/office/officeart/2008/layout/VerticalCurvedList"/>
    <dgm:cxn modelId="{D6086EAB-3C01-49E3-96B3-B42E9A6594BD}" type="presParOf" srcId="{EFFDDEC1-9098-49A9-B3DE-20D19554DF09}" destId="{E367F22E-8876-47DC-A599-6836CC431912}" srcOrd="5" destOrd="0" presId="urn:microsoft.com/office/officeart/2008/layout/VerticalCurvedList"/>
    <dgm:cxn modelId="{BA40C6E0-21F4-428D-923C-0B4683CDBF9B}" type="presParOf" srcId="{EFFDDEC1-9098-49A9-B3DE-20D19554DF09}" destId="{FE7693F4-E8BB-4081-B035-042DD4C774C4}" srcOrd="6" destOrd="0" presId="urn:microsoft.com/office/officeart/2008/layout/VerticalCurvedList"/>
    <dgm:cxn modelId="{2FE74BB3-7253-4826-BE3E-03F600AC80D0}" type="presParOf" srcId="{FE7693F4-E8BB-4081-B035-042DD4C774C4}" destId="{E33D813E-1EA7-4121-A790-0C93EEFADB22}" srcOrd="0" destOrd="0" presId="urn:microsoft.com/office/officeart/2008/layout/VerticalCurvedList"/>
    <dgm:cxn modelId="{FBFFA9E9-1DBA-4935-9D4F-4A472625E8CE}" type="presParOf" srcId="{EFFDDEC1-9098-49A9-B3DE-20D19554DF09}" destId="{A5F0C47E-5BDF-459D-A9A9-26A26185F79F}" srcOrd="7" destOrd="0" presId="urn:microsoft.com/office/officeart/2008/layout/VerticalCurvedList"/>
    <dgm:cxn modelId="{CC8E7C11-9C25-4EEA-99F5-6A7986EB3E87}" type="presParOf" srcId="{EFFDDEC1-9098-49A9-B3DE-20D19554DF09}" destId="{19CFC573-67AB-44CD-9D73-6DA64FF18AC5}" srcOrd="8" destOrd="0" presId="urn:microsoft.com/office/officeart/2008/layout/VerticalCurvedList"/>
    <dgm:cxn modelId="{D5E7C9D3-FF3C-468D-A539-B78AC8E08310}" type="presParOf" srcId="{19CFC573-67AB-44CD-9D73-6DA64FF18AC5}" destId="{970C8801-63B7-40B9-9AF9-E6255D2D2369}" srcOrd="0" destOrd="0" presId="urn:microsoft.com/office/officeart/2008/layout/VerticalCurvedList"/>
    <dgm:cxn modelId="{1297BE9F-315E-4A9A-A660-25A24E546E1A}" type="presParOf" srcId="{EFFDDEC1-9098-49A9-B3DE-20D19554DF09}" destId="{FF7A8C82-D25A-4950-BA09-FDB7098EC39E}" srcOrd="9" destOrd="0" presId="urn:microsoft.com/office/officeart/2008/layout/VerticalCurvedList"/>
    <dgm:cxn modelId="{FC2CD6D7-69D1-4455-9CA8-704B7616B49E}" type="presParOf" srcId="{EFFDDEC1-9098-49A9-B3DE-20D19554DF09}" destId="{F4DFAEEE-4236-4AD2-BBF9-D2C1487F5C4E}" srcOrd="10" destOrd="0" presId="urn:microsoft.com/office/officeart/2008/layout/VerticalCurvedList"/>
    <dgm:cxn modelId="{BC528A6E-3EAC-4DC0-96E3-F10E8D2A5460}" type="presParOf" srcId="{F4DFAEEE-4236-4AD2-BBF9-D2C1487F5C4E}" destId="{C664BF63-E63D-4025-8A6E-72B8A0656DFD}" srcOrd="0" destOrd="0" presId="urn:microsoft.com/office/officeart/2008/layout/VerticalCurvedList"/>
    <dgm:cxn modelId="{F50FDA57-55CA-42B0-B6AB-C05BC00AF717}" type="presParOf" srcId="{EFFDDEC1-9098-49A9-B3DE-20D19554DF09}" destId="{8F1E2536-65B7-4761-8277-31817B8B2289}" srcOrd="11" destOrd="0" presId="urn:microsoft.com/office/officeart/2008/layout/VerticalCurvedList"/>
    <dgm:cxn modelId="{51ECDCD8-F55D-4772-85BE-6C46174DEC1B}" type="presParOf" srcId="{EFFDDEC1-9098-49A9-B3DE-20D19554DF09}" destId="{BB69C5DF-87FA-4D1C-8DED-50C0C61631BF}" srcOrd="12" destOrd="0" presId="urn:microsoft.com/office/officeart/2008/layout/VerticalCurvedList"/>
    <dgm:cxn modelId="{249D948B-EC8B-4EE2-A1AA-A6B2B2D5D47C}" type="presParOf" srcId="{BB69C5DF-87FA-4D1C-8DED-50C0C61631BF}" destId="{3360C81C-8DD7-4BF8-8563-BDBCBDB6A8E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9DF229-81FC-46E4-A531-FE2D04550292}">
      <dsp:nvSpPr>
        <dsp:cNvPr id="0" name=""/>
        <dsp:cNvSpPr/>
      </dsp:nvSpPr>
      <dsp:spPr>
        <a:xfrm rot="5400000">
          <a:off x="-177530" y="179363"/>
          <a:ext cx="1183538" cy="828476"/>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p>
      </dsp:txBody>
      <dsp:txXfrm rot="-5400000">
        <a:off x="1" y="416070"/>
        <a:ext cx="828476" cy="355062"/>
      </dsp:txXfrm>
    </dsp:sp>
    <dsp:sp modelId="{97CACD07-DCC3-4C55-917A-8C10D202FB43}">
      <dsp:nvSpPr>
        <dsp:cNvPr id="0" name=""/>
        <dsp:cNvSpPr/>
      </dsp:nvSpPr>
      <dsp:spPr>
        <a:xfrm rot="5400000">
          <a:off x="3801170" y="-2970861"/>
          <a:ext cx="769299" cy="6714688"/>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Reflect an appropriate balance between academic and enrichment activities.</a:t>
          </a:r>
        </a:p>
      </dsp:txBody>
      <dsp:txXfrm rot="-5400000">
        <a:off x="828476" y="39387"/>
        <a:ext cx="6677134" cy="694191"/>
      </dsp:txXfrm>
    </dsp:sp>
    <dsp:sp modelId="{63739A9D-9657-4BE1-9921-4E89E6575BA4}">
      <dsp:nvSpPr>
        <dsp:cNvPr id="0" name=""/>
        <dsp:cNvSpPr/>
      </dsp:nvSpPr>
      <dsp:spPr>
        <a:xfrm rot="5400000">
          <a:off x="-177530" y="1161760"/>
          <a:ext cx="1183538" cy="828476"/>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endParaRPr lang="en-US" sz="1050" kern="1200" dirty="0"/>
        </a:p>
      </dsp:txBody>
      <dsp:txXfrm rot="-5400000">
        <a:off x="1" y="1398467"/>
        <a:ext cx="828476" cy="355062"/>
      </dsp:txXfrm>
    </dsp:sp>
    <dsp:sp modelId="{064F5A5B-20DA-4FF1-80A2-723EFC7A38D7}">
      <dsp:nvSpPr>
        <dsp:cNvPr id="0" name=""/>
        <dsp:cNvSpPr/>
      </dsp:nvSpPr>
      <dsp:spPr>
        <a:xfrm rot="5400000">
          <a:off x="3801170" y="-1988464"/>
          <a:ext cx="769299" cy="6714688"/>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Each eligible organization receiving an award may use the funds to carry out a broad array of services, programs, and activities.</a:t>
          </a:r>
        </a:p>
      </dsp:txBody>
      <dsp:txXfrm rot="-5400000">
        <a:off x="828476" y="1021784"/>
        <a:ext cx="6677134" cy="694191"/>
      </dsp:txXfrm>
    </dsp:sp>
    <dsp:sp modelId="{49AC6921-824D-4AA1-AA68-0F99A974FD9C}">
      <dsp:nvSpPr>
        <dsp:cNvPr id="0" name=""/>
        <dsp:cNvSpPr/>
      </dsp:nvSpPr>
      <dsp:spPr>
        <a:xfrm rot="5400000">
          <a:off x="-177530" y="2144157"/>
          <a:ext cx="1183538" cy="828476"/>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n-US" sz="1400" kern="1200" dirty="0"/>
        </a:p>
      </dsp:txBody>
      <dsp:txXfrm rot="-5400000">
        <a:off x="1" y="2380864"/>
        <a:ext cx="828476" cy="355062"/>
      </dsp:txXfrm>
    </dsp:sp>
    <dsp:sp modelId="{C00CD9BC-7E14-4520-8172-B3E8E28BB239}">
      <dsp:nvSpPr>
        <dsp:cNvPr id="0" name=""/>
        <dsp:cNvSpPr/>
      </dsp:nvSpPr>
      <dsp:spPr>
        <a:xfrm rot="5400000">
          <a:off x="3801170" y="-1006067"/>
          <a:ext cx="769299" cy="6714688"/>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High quality, evidence-based practices and designed to complement the student’s regular (school) academic programs.</a:t>
          </a:r>
        </a:p>
      </dsp:txBody>
      <dsp:txXfrm rot="-5400000">
        <a:off x="828476" y="2004181"/>
        <a:ext cx="6677134" cy="69419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0B9260-402B-4DC1-A22F-CF4EBE1CBE64}">
      <dsp:nvSpPr>
        <dsp:cNvPr id="0" name=""/>
        <dsp:cNvSpPr/>
      </dsp:nvSpPr>
      <dsp:spPr>
        <a:xfrm>
          <a:off x="-4548356" y="-697417"/>
          <a:ext cx="5418195" cy="5418195"/>
        </a:xfrm>
        <a:prstGeom prst="blockArc">
          <a:avLst>
            <a:gd name="adj1" fmla="val 18900000"/>
            <a:gd name="adj2" fmla="val 2700000"/>
            <a:gd name="adj3" fmla="val 399"/>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E6824E-4F1F-4166-B2E6-CD712DB3F9AE}">
      <dsp:nvSpPr>
        <dsp:cNvPr id="0" name=""/>
        <dsp:cNvSpPr/>
      </dsp:nvSpPr>
      <dsp:spPr>
        <a:xfrm>
          <a:off x="380782" y="188582"/>
          <a:ext cx="7108472" cy="62867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320" tIns="45720" rIns="45720" bIns="45720" numCol="1" spcCol="1270" anchor="ctr" anchorCtr="0">
          <a:noAutofit/>
        </a:bodyPr>
        <a:lstStyle/>
        <a:p>
          <a:pPr lvl="0" algn="l" defTabSz="800100" rtl="0">
            <a:lnSpc>
              <a:spcPct val="90000"/>
            </a:lnSpc>
            <a:spcBef>
              <a:spcPct val="0"/>
            </a:spcBef>
            <a:spcAft>
              <a:spcPct val="35000"/>
            </a:spcAft>
          </a:pPr>
          <a:r>
            <a:rPr lang="en-US" sz="1800" kern="1200" dirty="0"/>
            <a:t>Detailed budget </a:t>
          </a:r>
          <a:r>
            <a:rPr lang="en-US" sz="1800" kern="1200" dirty="0" smtClean="0"/>
            <a:t>spreadsheet (Appendix C).</a:t>
          </a:r>
          <a:endParaRPr lang="en-US" sz="1800" kern="1200" dirty="0"/>
        </a:p>
      </dsp:txBody>
      <dsp:txXfrm>
        <a:off x="380782" y="188582"/>
        <a:ext cx="7108472" cy="628675"/>
      </dsp:txXfrm>
    </dsp:sp>
    <dsp:sp modelId="{5C865CF2-52AD-41DE-B125-6061D9C864A0}">
      <dsp:nvSpPr>
        <dsp:cNvPr id="0" name=""/>
        <dsp:cNvSpPr/>
      </dsp:nvSpPr>
      <dsp:spPr>
        <a:xfrm>
          <a:off x="66357" y="188494"/>
          <a:ext cx="628851" cy="628851"/>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57BEE8-EE08-4387-8FAA-65D0BA9C5CC0}">
      <dsp:nvSpPr>
        <dsp:cNvPr id="0" name=""/>
        <dsp:cNvSpPr/>
      </dsp:nvSpPr>
      <dsp:spPr>
        <a:xfrm>
          <a:off x="741275" y="927321"/>
          <a:ext cx="6747979" cy="65995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320" tIns="45720" rIns="45720" bIns="45720" numCol="1" spcCol="1270" anchor="ctr" anchorCtr="0">
          <a:noAutofit/>
        </a:bodyPr>
        <a:lstStyle/>
        <a:p>
          <a:pPr lvl="0" algn="l" defTabSz="800100" rtl="0">
            <a:lnSpc>
              <a:spcPct val="90000"/>
            </a:lnSpc>
            <a:spcBef>
              <a:spcPct val="0"/>
            </a:spcBef>
            <a:spcAft>
              <a:spcPct val="35000"/>
            </a:spcAft>
          </a:pPr>
          <a:r>
            <a:rPr lang="en-US" sz="1800" kern="1200" dirty="0"/>
            <a:t>Detailed budget narrative of expenditures and linkage to activities.</a:t>
          </a:r>
        </a:p>
      </dsp:txBody>
      <dsp:txXfrm>
        <a:off x="741275" y="927321"/>
        <a:ext cx="6747979" cy="659956"/>
      </dsp:txXfrm>
    </dsp:sp>
    <dsp:sp modelId="{00A92FBB-5AAB-4813-8952-5B84CC0A5F40}">
      <dsp:nvSpPr>
        <dsp:cNvPr id="0" name=""/>
        <dsp:cNvSpPr/>
      </dsp:nvSpPr>
      <dsp:spPr>
        <a:xfrm>
          <a:off x="426850" y="942874"/>
          <a:ext cx="628851" cy="628851"/>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BE55F3-92FE-4E41-ACEE-24AA55AC86EB}">
      <dsp:nvSpPr>
        <dsp:cNvPr id="0" name=""/>
        <dsp:cNvSpPr/>
      </dsp:nvSpPr>
      <dsp:spPr>
        <a:xfrm>
          <a:off x="851918" y="1682104"/>
          <a:ext cx="6637336" cy="65915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320" tIns="45720" rIns="45720" bIns="45720" numCol="1" spcCol="1270" anchor="ctr" anchorCtr="0">
          <a:noAutofit/>
        </a:bodyPr>
        <a:lstStyle/>
        <a:p>
          <a:pPr lvl="0" algn="l" defTabSz="800100" rtl="0">
            <a:lnSpc>
              <a:spcPct val="90000"/>
            </a:lnSpc>
            <a:spcBef>
              <a:spcPct val="0"/>
            </a:spcBef>
            <a:spcAft>
              <a:spcPct val="35000"/>
            </a:spcAft>
          </a:pPr>
          <a:r>
            <a:rPr lang="en-US" sz="1800" kern="1200" dirty="0"/>
            <a:t>Evidence commitment of adequate resources for all participants that includes a variety of needs and transportation.</a:t>
          </a:r>
        </a:p>
      </dsp:txBody>
      <dsp:txXfrm>
        <a:off x="851918" y="1682104"/>
        <a:ext cx="6637336" cy="659151"/>
      </dsp:txXfrm>
    </dsp:sp>
    <dsp:sp modelId="{7AC116B8-7E10-4B4F-B40A-3E29B176C864}">
      <dsp:nvSpPr>
        <dsp:cNvPr id="0" name=""/>
        <dsp:cNvSpPr/>
      </dsp:nvSpPr>
      <dsp:spPr>
        <a:xfrm>
          <a:off x="537492" y="1697254"/>
          <a:ext cx="628851" cy="628851"/>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145E3B-F23D-4A45-B304-77F8BF15969C}">
      <dsp:nvSpPr>
        <dsp:cNvPr id="0" name=""/>
        <dsp:cNvSpPr/>
      </dsp:nvSpPr>
      <dsp:spPr>
        <a:xfrm>
          <a:off x="741275" y="2436884"/>
          <a:ext cx="6747979" cy="65835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320" tIns="45720" rIns="45720" bIns="45720" numCol="1" spcCol="1270" anchor="ctr" anchorCtr="0">
          <a:noAutofit/>
        </a:bodyPr>
        <a:lstStyle/>
        <a:p>
          <a:pPr lvl="0" algn="l" defTabSz="800100" rtl="0">
            <a:lnSpc>
              <a:spcPct val="90000"/>
            </a:lnSpc>
            <a:spcBef>
              <a:spcPct val="0"/>
            </a:spcBef>
            <a:spcAft>
              <a:spcPct val="35000"/>
            </a:spcAft>
          </a:pPr>
          <a:r>
            <a:rPr lang="en-US" sz="1800" kern="1200" dirty="0"/>
            <a:t>Detailed narrative explaining the anticipated revenues from other sources to be collected throughout the school year.</a:t>
          </a:r>
        </a:p>
      </dsp:txBody>
      <dsp:txXfrm>
        <a:off x="741275" y="2436884"/>
        <a:ext cx="6747979" cy="658351"/>
      </dsp:txXfrm>
    </dsp:sp>
    <dsp:sp modelId="{6CEA7A8A-8030-44B6-BF2F-1CC436AD54B5}">
      <dsp:nvSpPr>
        <dsp:cNvPr id="0" name=""/>
        <dsp:cNvSpPr/>
      </dsp:nvSpPr>
      <dsp:spPr>
        <a:xfrm>
          <a:off x="426850" y="2451634"/>
          <a:ext cx="628851" cy="628851"/>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5E6641-3A82-4A26-8BB4-2AC68501855A}">
      <dsp:nvSpPr>
        <dsp:cNvPr id="0" name=""/>
        <dsp:cNvSpPr/>
      </dsp:nvSpPr>
      <dsp:spPr>
        <a:xfrm>
          <a:off x="380782" y="3191666"/>
          <a:ext cx="7108472" cy="65754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320" tIns="45720" rIns="45720" bIns="45720" numCol="1" spcCol="1270" anchor="ctr" anchorCtr="0">
          <a:noAutofit/>
        </a:bodyPr>
        <a:lstStyle/>
        <a:p>
          <a:pPr lvl="0" algn="l" defTabSz="800100" rtl="0">
            <a:lnSpc>
              <a:spcPct val="90000"/>
            </a:lnSpc>
            <a:spcBef>
              <a:spcPct val="0"/>
            </a:spcBef>
            <a:spcAft>
              <a:spcPct val="35000"/>
            </a:spcAft>
          </a:pPr>
          <a:r>
            <a:rPr lang="en-US" sz="1800" kern="1200" dirty="0"/>
            <a:t>Identify federal, state, and local programs that will be combined or coordinated with the proposed program.</a:t>
          </a:r>
        </a:p>
      </dsp:txBody>
      <dsp:txXfrm>
        <a:off x="380782" y="3191666"/>
        <a:ext cx="7108472" cy="657546"/>
      </dsp:txXfrm>
    </dsp:sp>
    <dsp:sp modelId="{75E6B72F-6FE4-4361-86F5-826B25A4D4E8}">
      <dsp:nvSpPr>
        <dsp:cNvPr id="0" name=""/>
        <dsp:cNvSpPr/>
      </dsp:nvSpPr>
      <dsp:spPr>
        <a:xfrm>
          <a:off x="66357" y="3206014"/>
          <a:ext cx="628851" cy="628851"/>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964D9D-2E60-4103-9E31-02C2392AEE34}">
      <dsp:nvSpPr>
        <dsp:cNvPr id="0" name=""/>
        <dsp:cNvSpPr/>
      </dsp:nvSpPr>
      <dsp:spPr>
        <a:xfrm>
          <a:off x="-4837151" y="-741322"/>
          <a:ext cx="5761263" cy="5761263"/>
        </a:xfrm>
        <a:prstGeom prst="blockArc">
          <a:avLst>
            <a:gd name="adj1" fmla="val 18900000"/>
            <a:gd name="adj2" fmla="val 2700000"/>
            <a:gd name="adj3" fmla="val 375"/>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09AF38-5AA3-4C7E-B294-59EB7475791B}">
      <dsp:nvSpPr>
        <dsp:cNvPr id="0" name=""/>
        <dsp:cNvSpPr/>
      </dsp:nvSpPr>
      <dsp:spPr>
        <a:xfrm>
          <a:off x="483952" y="226129"/>
          <a:ext cx="7001272" cy="86384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2464" tIns="45720" rIns="45720" bIns="45720" numCol="1" spcCol="1270" anchor="ctr" anchorCtr="0">
          <a:noAutofit/>
        </a:bodyPr>
        <a:lstStyle/>
        <a:p>
          <a:pPr lvl="0" algn="l" defTabSz="800100" rtl="0">
            <a:lnSpc>
              <a:spcPct val="90000"/>
            </a:lnSpc>
            <a:spcBef>
              <a:spcPct val="0"/>
            </a:spcBef>
            <a:spcAft>
              <a:spcPct val="35000"/>
            </a:spcAft>
          </a:pPr>
          <a:r>
            <a:rPr lang="en-US" sz="1800" kern="1200" dirty="0"/>
            <a:t>Letter of support from the principal(s).</a:t>
          </a:r>
        </a:p>
      </dsp:txBody>
      <dsp:txXfrm>
        <a:off x="483952" y="226129"/>
        <a:ext cx="7001272" cy="863844"/>
      </dsp:txXfrm>
    </dsp:sp>
    <dsp:sp modelId="{BEF19BCC-1312-4852-AB8D-3EAF34E389DA}">
      <dsp:nvSpPr>
        <dsp:cNvPr id="0" name=""/>
        <dsp:cNvSpPr/>
      </dsp:nvSpPr>
      <dsp:spPr>
        <a:xfrm>
          <a:off x="72563" y="246662"/>
          <a:ext cx="822778" cy="822778"/>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8B546D-7894-4DFF-9C04-0F794101643E}">
      <dsp:nvSpPr>
        <dsp:cNvPr id="0" name=""/>
        <dsp:cNvSpPr/>
      </dsp:nvSpPr>
      <dsp:spPr>
        <a:xfrm>
          <a:off x="861326" y="1222573"/>
          <a:ext cx="6623897" cy="84596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2464" tIns="45720" rIns="45720" bIns="45720" numCol="1" spcCol="1270" anchor="ctr" anchorCtr="0">
          <a:noAutofit/>
        </a:bodyPr>
        <a:lstStyle/>
        <a:p>
          <a:pPr lvl="0" algn="l" defTabSz="800100" rtl="0">
            <a:lnSpc>
              <a:spcPct val="90000"/>
            </a:lnSpc>
            <a:spcBef>
              <a:spcPct val="0"/>
            </a:spcBef>
            <a:spcAft>
              <a:spcPct val="35000"/>
            </a:spcAft>
          </a:pPr>
          <a:r>
            <a:rPr lang="en-US" sz="1800" kern="1200" dirty="0"/>
            <a:t>Establish partnerships with appropriate agencies and organizations providing services to the target population.</a:t>
          </a:r>
        </a:p>
      </dsp:txBody>
      <dsp:txXfrm>
        <a:off x="861326" y="1222573"/>
        <a:ext cx="6623897" cy="845967"/>
      </dsp:txXfrm>
    </dsp:sp>
    <dsp:sp modelId="{6F9410C1-2D48-4A00-9827-373ABA73E114}">
      <dsp:nvSpPr>
        <dsp:cNvPr id="0" name=""/>
        <dsp:cNvSpPr/>
      </dsp:nvSpPr>
      <dsp:spPr>
        <a:xfrm>
          <a:off x="449937" y="1234167"/>
          <a:ext cx="822778" cy="822778"/>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AA7B92-BDCE-499B-A36C-A0D2DE38B73A}">
      <dsp:nvSpPr>
        <dsp:cNvPr id="0" name=""/>
        <dsp:cNvSpPr/>
      </dsp:nvSpPr>
      <dsp:spPr>
        <a:xfrm>
          <a:off x="861326" y="2235054"/>
          <a:ext cx="6623897" cy="79601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2464" tIns="45720" rIns="45720" bIns="45720" numCol="1" spcCol="1270" anchor="ctr" anchorCtr="0">
          <a:noAutofit/>
        </a:bodyPr>
        <a:lstStyle/>
        <a:p>
          <a:pPr lvl="0" algn="l" defTabSz="800100" rtl="0">
            <a:lnSpc>
              <a:spcPct val="90000"/>
            </a:lnSpc>
            <a:spcBef>
              <a:spcPct val="0"/>
            </a:spcBef>
            <a:spcAft>
              <a:spcPct val="35000"/>
            </a:spcAft>
          </a:pPr>
          <a:r>
            <a:rPr lang="en-US" sz="1800" kern="1200" dirty="0"/>
            <a:t>List established partner and indicate the role and capacity of each partnering organization.</a:t>
          </a:r>
        </a:p>
      </dsp:txBody>
      <dsp:txXfrm>
        <a:off x="861326" y="2235054"/>
        <a:ext cx="6623897" cy="796015"/>
      </dsp:txXfrm>
    </dsp:sp>
    <dsp:sp modelId="{4A6F1DA5-B1E1-4132-9237-D95073CA1F7C}">
      <dsp:nvSpPr>
        <dsp:cNvPr id="0" name=""/>
        <dsp:cNvSpPr/>
      </dsp:nvSpPr>
      <dsp:spPr>
        <a:xfrm>
          <a:off x="449937" y="2221672"/>
          <a:ext cx="822778" cy="822778"/>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142CC2-B7FA-4647-9460-1D48936CE4BA}">
      <dsp:nvSpPr>
        <dsp:cNvPr id="0" name=""/>
        <dsp:cNvSpPr/>
      </dsp:nvSpPr>
      <dsp:spPr>
        <a:xfrm>
          <a:off x="483952" y="3199413"/>
          <a:ext cx="7001272" cy="84230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2464" tIns="45720" rIns="45720" bIns="45720" numCol="1" spcCol="1270" anchor="ctr" anchorCtr="0">
          <a:noAutofit/>
        </a:bodyPr>
        <a:lstStyle/>
        <a:p>
          <a:pPr lvl="0" algn="l" defTabSz="800100" rtl="0">
            <a:lnSpc>
              <a:spcPct val="90000"/>
            </a:lnSpc>
            <a:spcBef>
              <a:spcPct val="0"/>
            </a:spcBef>
            <a:spcAft>
              <a:spcPct val="35000"/>
            </a:spcAft>
          </a:pPr>
          <a:r>
            <a:rPr lang="en-US" sz="1800" kern="1200" dirty="0"/>
            <a:t>Include a signed MOU for each partner.</a:t>
          </a:r>
        </a:p>
      </dsp:txBody>
      <dsp:txXfrm>
        <a:off x="483952" y="3199413"/>
        <a:ext cx="7001272" cy="842307"/>
      </dsp:txXfrm>
    </dsp:sp>
    <dsp:sp modelId="{A7B3B201-33AD-41D8-9CCE-114186248994}">
      <dsp:nvSpPr>
        <dsp:cNvPr id="0" name=""/>
        <dsp:cNvSpPr/>
      </dsp:nvSpPr>
      <dsp:spPr>
        <a:xfrm>
          <a:off x="72563" y="3209178"/>
          <a:ext cx="822778" cy="822778"/>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DD706E-0643-460C-A792-CE5453514A1C}">
      <dsp:nvSpPr>
        <dsp:cNvPr id="0" name=""/>
        <dsp:cNvSpPr/>
      </dsp:nvSpPr>
      <dsp:spPr>
        <a:xfrm>
          <a:off x="-4548356" y="-697417"/>
          <a:ext cx="5418195" cy="5418195"/>
        </a:xfrm>
        <a:prstGeom prst="blockArc">
          <a:avLst>
            <a:gd name="adj1" fmla="val 18900000"/>
            <a:gd name="adj2" fmla="val 2700000"/>
            <a:gd name="adj3" fmla="val 399"/>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F2525F-9890-44A8-91DB-7A0176DA12FD}">
      <dsp:nvSpPr>
        <dsp:cNvPr id="0" name=""/>
        <dsp:cNvSpPr/>
      </dsp:nvSpPr>
      <dsp:spPr>
        <a:xfrm>
          <a:off x="324858" y="158399"/>
          <a:ext cx="7164398" cy="53052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216" tIns="45720" rIns="45720" bIns="45720" numCol="1" spcCol="1270" anchor="ctr" anchorCtr="0">
          <a:noAutofit/>
        </a:bodyPr>
        <a:lstStyle/>
        <a:p>
          <a:pPr lvl="0" algn="l" defTabSz="800100" rtl="0">
            <a:lnSpc>
              <a:spcPct val="90000"/>
            </a:lnSpc>
            <a:spcBef>
              <a:spcPct val="0"/>
            </a:spcBef>
            <a:spcAft>
              <a:spcPct val="35000"/>
            </a:spcAft>
          </a:pPr>
          <a:r>
            <a:rPr lang="en-US" sz="1800" kern="1200" dirty="0"/>
            <a:t>Roles and responsibilities of the advisory board.</a:t>
          </a:r>
        </a:p>
      </dsp:txBody>
      <dsp:txXfrm>
        <a:off x="324858" y="158399"/>
        <a:ext cx="7164398" cy="530520"/>
      </dsp:txXfrm>
    </dsp:sp>
    <dsp:sp modelId="{5EBA686C-CC85-4E1F-87DF-332BDD11AED0}">
      <dsp:nvSpPr>
        <dsp:cNvPr id="0" name=""/>
        <dsp:cNvSpPr/>
      </dsp:nvSpPr>
      <dsp:spPr>
        <a:xfrm>
          <a:off x="60121" y="158922"/>
          <a:ext cx="529474" cy="529474"/>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B22230-D099-444F-990A-D305C284259E}">
      <dsp:nvSpPr>
        <dsp:cNvPr id="0" name=""/>
        <dsp:cNvSpPr/>
      </dsp:nvSpPr>
      <dsp:spPr>
        <a:xfrm>
          <a:off x="673281" y="787292"/>
          <a:ext cx="6815975" cy="54331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216" tIns="45720" rIns="45720" bIns="45720" numCol="1" spcCol="1270" anchor="ctr" anchorCtr="0">
          <a:noAutofit/>
        </a:bodyPr>
        <a:lstStyle/>
        <a:p>
          <a:pPr lvl="0" algn="l" defTabSz="800100" rtl="0">
            <a:lnSpc>
              <a:spcPct val="90000"/>
            </a:lnSpc>
            <a:spcBef>
              <a:spcPct val="0"/>
            </a:spcBef>
            <a:spcAft>
              <a:spcPct val="35000"/>
            </a:spcAft>
          </a:pPr>
          <a:r>
            <a:rPr lang="en-US" sz="1800" kern="1200" dirty="0"/>
            <a:t>Advisory board meeting dates; minimum of three (3) times/ year.</a:t>
          </a:r>
        </a:p>
      </dsp:txBody>
      <dsp:txXfrm>
        <a:off x="673281" y="787292"/>
        <a:ext cx="6815975" cy="543312"/>
      </dsp:txXfrm>
    </dsp:sp>
    <dsp:sp modelId="{7D365A64-973E-43B9-8491-D14487A78852}">
      <dsp:nvSpPr>
        <dsp:cNvPr id="0" name=""/>
        <dsp:cNvSpPr/>
      </dsp:nvSpPr>
      <dsp:spPr>
        <a:xfrm>
          <a:off x="408544" y="794211"/>
          <a:ext cx="529474" cy="529474"/>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3429F4-B955-4693-9FF2-18666A11C9B5}">
      <dsp:nvSpPr>
        <dsp:cNvPr id="0" name=""/>
        <dsp:cNvSpPr/>
      </dsp:nvSpPr>
      <dsp:spPr>
        <a:xfrm>
          <a:off x="832606" y="1432227"/>
          <a:ext cx="6656650" cy="52401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216" tIns="45720" rIns="45720" bIns="45720" numCol="1" spcCol="1270" anchor="ctr" anchorCtr="0">
          <a:noAutofit/>
        </a:bodyPr>
        <a:lstStyle/>
        <a:p>
          <a:pPr lvl="0" algn="l" defTabSz="800100" rtl="0">
            <a:lnSpc>
              <a:spcPct val="90000"/>
            </a:lnSpc>
            <a:spcBef>
              <a:spcPct val="0"/>
            </a:spcBef>
            <a:spcAft>
              <a:spcPct val="35000"/>
            </a:spcAft>
          </a:pPr>
          <a:r>
            <a:rPr lang="en-US" sz="1800" kern="1200" dirty="0"/>
            <a:t>List of advisory members, their roles including sustainability planning.</a:t>
          </a:r>
        </a:p>
      </dsp:txBody>
      <dsp:txXfrm>
        <a:off x="832606" y="1432227"/>
        <a:ext cx="6656650" cy="524018"/>
      </dsp:txXfrm>
    </dsp:sp>
    <dsp:sp modelId="{FDBB30A8-2BEC-4E71-90D9-47E6EE3968AD}">
      <dsp:nvSpPr>
        <dsp:cNvPr id="0" name=""/>
        <dsp:cNvSpPr/>
      </dsp:nvSpPr>
      <dsp:spPr>
        <a:xfrm>
          <a:off x="567869" y="1429499"/>
          <a:ext cx="529474" cy="529474"/>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FFF115-F8D3-4309-81E4-8EB8587A0791}">
      <dsp:nvSpPr>
        <dsp:cNvPr id="0" name=""/>
        <dsp:cNvSpPr/>
      </dsp:nvSpPr>
      <dsp:spPr>
        <a:xfrm>
          <a:off x="832606" y="2044274"/>
          <a:ext cx="6656650" cy="56969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216" tIns="45720" rIns="45720" bIns="45720" numCol="1" spcCol="1270" anchor="ctr" anchorCtr="0">
          <a:noAutofit/>
        </a:bodyPr>
        <a:lstStyle/>
        <a:p>
          <a:pPr lvl="0" algn="l" defTabSz="800100" rtl="0">
            <a:lnSpc>
              <a:spcPct val="90000"/>
            </a:lnSpc>
            <a:spcBef>
              <a:spcPct val="0"/>
            </a:spcBef>
            <a:spcAft>
              <a:spcPct val="35000"/>
            </a:spcAft>
          </a:pPr>
          <a:r>
            <a:rPr lang="en-US" sz="1800" kern="1200" dirty="0"/>
            <a:t>Advisory board members represent diverse needs of community.</a:t>
          </a:r>
        </a:p>
      </dsp:txBody>
      <dsp:txXfrm>
        <a:off x="832606" y="2044274"/>
        <a:ext cx="6656650" cy="569697"/>
      </dsp:txXfrm>
    </dsp:sp>
    <dsp:sp modelId="{0A6E6770-DE19-4703-ACC5-D0DAA6615517}">
      <dsp:nvSpPr>
        <dsp:cNvPr id="0" name=""/>
        <dsp:cNvSpPr/>
      </dsp:nvSpPr>
      <dsp:spPr>
        <a:xfrm>
          <a:off x="567869" y="2064386"/>
          <a:ext cx="529474" cy="529474"/>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114C12-7100-4FFC-82A3-A2905358EB10}">
      <dsp:nvSpPr>
        <dsp:cNvPr id="0" name=""/>
        <dsp:cNvSpPr/>
      </dsp:nvSpPr>
      <dsp:spPr>
        <a:xfrm>
          <a:off x="673281" y="2673166"/>
          <a:ext cx="6815975" cy="58248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216" tIns="45720" rIns="45720" bIns="45720" numCol="1" spcCol="1270" anchor="ctr" anchorCtr="0">
          <a:noAutofit/>
        </a:bodyPr>
        <a:lstStyle/>
        <a:p>
          <a:pPr lvl="0" algn="l" defTabSz="800100" rtl="0">
            <a:lnSpc>
              <a:spcPct val="90000"/>
            </a:lnSpc>
            <a:spcBef>
              <a:spcPct val="0"/>
            </a:spcBef>
            <a:spcAft>
              <a:spcPct val="35000"/>
            </a:spcAft>
          </a:pPr>
          <a:r>
            <a:rPr lang="en-US" sz="1800" kern="1200" dirty="0"/>
            <a:t>Sustainability plan</a:t>
          </a:r>
        </a:p>
      </dsp:txBody>
      <dsp:txXfrm>
        <a:off x="673281" y="2673166"/>
        <a:ext cx="6815975" cy="582489"/>
      </dsp:txXfrm>
    </dsp:sp>
    <dsp:sp modelId="{C1484BE3-E982-4F60-B0E4-3E7B72E25AEA}">
      <dsp:nvSpPr>
        <dsp:cNvPr id="0" name=""/>
        <dsp:cNvSpPr/>
      </dsp:nvSpPr>
      <dsp:spPr>
        <a:xfrm>
          <a:off x="408544" y="2699674"/>
          <a:ext cx="529474" cy="529474"/>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063514-E965-4B75-966C-32261B9F851A}">
      <dsp:nvSpPr>
        <dsp:cNvPr id="0" name=""/>
        <dsp:cNvSpPr/>
      </dsp:nvSpPr>
      <dsp:spPr>
        <a:xfrm>
          <a:off x="324858" y="3334143"/>
          <a:ext cx="7164398" cy="53111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216" tIns="45720" rIns="45720" bIns="45720" numCol="1" spcCol="1270" anchor="ctr" anchorCtr="0">
          <a:noAutofit/>
        </a:bodyPr>
        <a:lstStyle/>
        <a:p>
          <a:pPr lvl="0" algn="l" defTabSz="800100" rtl="0">
            <a:lnSpc>
              <a:spcPct val="90000"/>
            </a:lnSpc>
            <a:spcBef>
              <a:spcPct val="0"/>
            </a:spcBef>
            <a:spcAft>
              <a:spcPct val="35000"/>
            </a:spcAft>
          </a:pPr>
          <a:r>
            <a:rPr lang="en-US" sz="1800" kern="1200" dirty="0"/>
            <a:t>Current grantees: what steps for sustainability have been initiated; show documentation of support and funding.</a:t>
          </a:r>
        </a:p>
      </dsp:txBody>
      <dsp:txXfrm>
        <a:off x="324858" y="3334143"/>
        <a:ext cx="7164398" cy="531113"/>
      </dsp:txXfrm>
    </dsp:sp>
    <dsp:sp modelId="{083761F8-43C0-4D03-A57B-76E94E6D6DFD}">
      <dsp:nvSpPr>
        <dsp:cNvPr id="0" name=""/>
        <dsp:cNvSpPr/>
      </dsp:nvSpPr>
      <dsp:spPr>
        <a:xfrm>
          <a:off x="60121" y="3334963"/>
          <a:ext cx="529474" cy="529474"/>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1E34A0-121C-42BE-85FA-786CA51680A0}">
      <dsp:nvSpPr>
        <dsp:cNvPr id="0" name=""/>
        <dsp:cNvSpPr/>
      </dsp:nvSpPr>
      <dsp:spPr>
        <a:xfrm>
          <a:off x="2180929" y="1123328"/>
          <a:ext cx="470097" cy="91440"/>
        </a:xfrm>
        <a:custGeom>
          <a:avLst/>
          <a:gdLst/>
          <a:ahLst/>
          <a:cxnLst/>
          <a:rect l="0" t="0" r="0" b="0"/>
          <a:pathLst>
            <a:path>
              <a:moveTo>
                <a:pt x="0" y="45720"/>
              </a:moveTo>
              <a:lnTo>
                <a:pt x="470097"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403460" y="1166545"/>
        <a:ext cx="25034" cy="5006"/>
      </dsp:txXfrm>
    </dsp:sp>
    <dsp:sp modelId="{999A17B4-9B11-4903-94BF-6819B44A9A37}">
      <dsp:nvSpPr>
        <dsp:cNvPr id="0" name=""/>
        <dsp:cNvSpPr/>
      </dsp:nvSpPr>
      <dsp:spPr>
        <a:xfrm>
          <a:off x="5783" y="515964"/>
          <a:ext cx="2176946" cy="130616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en-US" sz="2200" kern="1200"/>
            <a:t>Application Checklist</a:t>
          </a:r>
        </a:p>
      </dsp:txBody>
      <dsp:txXfrm>
        <a:off x="5783" y="515964"/>
        <a:ext cx="2176946" cy="1306167"/>
      </dsp:txXfrm>
    </dsp:sp>
    <dsp:sp modelId="{54438433-1FDF-4A5D-A358-03EA524338E7}">
      <dsp:nvSpPr>
        <dsp:cNvPr id="0" name=""/>
        <dsp:cNvSpPr/>
      </dsp:nvSpPr>
      <dsp:spPr>
        <a:xfrm>
          <a:off x="4858573" y="1123328"/>
          <a:ext cx="470097" cy="91440"/>
        </a:xfrm>
        <a:custGeom>
          <a:avLst/>
          <a:gdLst/>
          <a:ahLst/>
          <a:cxnLst/>
          <a:rect l="0" t="0" r="0" b="0"/>
          <a:pathLst>
            <a:path>
              <a:moveTo>
                <a:pt x="0" y="45720"/>
              </a:moveTo>
              <a:lnTo>
                <a:pt x="470097"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081104" y="1166545"/>
        <a:ext cx="25034" cy="5006"/>
      </dsp:txXfrm>
    </dsp:sp>
    <dsp:sp modelId="{41CCC0CB-746C-423D-86E8-D9260F909105}">
      <dsp:nvSpPr>
        <dsp:cNvPr id="0" name=""/>
        <dsp:cNvSpPr/>
      </dsp:nvSpPr>
      <dsp:spPr>
        <a:xfrm>
          <a:off x="2683426" y="515964"/>
          <a:ext cx="2176946" cy="130616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en-US" sz="2200" kern="1200"/>
            <a:t>Grant Application Cover Page</a:t>
          </a:r>
        </a:p>
      </dsp:txBody>
      <dsp:txXfrm>
        <a:off x="2683426" y="515964"/>
        <a:ext cx="2176946" cy="1306167"/>
      </dsp:txXfrm>
    </dsp:sp>
    <dsp:sp modelId="{21DEFFFE-4E7B-4261-9906-EE9B1D178186}">
      <dsp:nvSpPr>
        <dsp:cNvPr id="0" name=""/>
        <dsp:cNvSpPr/>
      </dsp:nvSpPr>
      <dsp:spPr>
        <a:xfrm>
          <a:off x="1094256" y="1820332"/>
          <a:ext cx="5355287" cy="470097"/>
        </a:xfrm>
        <a:custGeom>
          <a:avLst/>
          <a:gdLst/>
          <a:ahLst/>
          <a:cxnLst/>
          <a:rect l="0" t="0" r="0" b="0"/>
          <a:pathLst>
            <a:path>
              <a:moveTo>
                <a:pt x="5355287" y="0"/>
              </a:moveTo>
              <a:lnTo>
                <a:pt x="5355287" y="252148"/>
              </a:lnTo>
              <a:lnTo>
                <a:pt x="0" y="252148"/>
              </a:lnTo>
              <a:lnTo>
                <a:pt x="0" y="470097"/>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637433" y="2052878"/>
        <a:ext cx="268932" cy="5006"/>
      </dsp:txXfrm>
    </dsp:sp>
    <dsp:sp modelId="{736DC4D0-D8F0-4F49-A782-5621551465D8}">
      <dsp:nvSpPr>
        <dsp:cNvPr id="0" name=""/>
        <dsp:cNvSpPr/>
      </dsp:nvSpPr>
      <dsp:spPr>
        <a:xfrm>
          <a:off x="5361070" y="515964"/>
          <a:ext cx="2176946" cy="130616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en-US" sz="2200" kern="1200"/>
            <a:t>Table of Contents  </a:t>
          </a:r>
        </a:p>
      </dsp:txBody>
      <dsp:txXfrm>
        <a:off x="5361070" y="515964"/>
        <a:ext cx="2176946" cy="1306167"/>
      </dsp:txXfrm>
    </dsp:sp>
    <dsp:sp modelId="{1E641841-8FD0-4ADD-9445-6D0DDEAE9B6D}">
      <dsp:nvSpPr>
        <dsp:cNvPr id="0" name=""/>
        <dsp:cNvSpPr/>
      </dsp:nvSpPr>
      <dsp:spPr>
        <a:xfrm>
          <a:off x="2180929" y="2930194"/>
          <a:ext cx="470097" cy="91440"/>
        </a:xfrm>
        <a:custGeom>
          <a:avLst/>
          <a:gdLst/>
          <a:ahLst/>
          <a:cxnLst/>
          <a:rect l="0" t="0" r="0" b="0"/>
          <a:pathLst>
            <a:path>
              <a:moveTo>
                <a:pt x="0" y="45720"/>
              </a:moveTo>
              <a:lnTo>
                <a:pt x="470097"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403460" y="2973410"/>
        <a:ext cx="25034" cy="5006"/>
      </dsp:txXfrm>
    </dsp:sp>
    <dsp:sp modelId="{F42A67AC-70A2-4C1A-8477-855B9E368E8F}">
      <dsp:nvSpPr>
        <dsp:cNvPr id="0" name=""/>
        <dsp:cNvSpPr/>
      </dsp:nvSpPr>
      <dsp:spPr>
        <a:xfrm>
          <a:off x="5783" y="2322830"/>
          <a:ext cx="2176946" cy="130616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en-US" sz="2200" kern="1200"/>
            <a:t>Application Abstract </a:t>
          </a:r>
        </a:p>
      </dsp:txBody>
      <dsp:txXfrm>
        <a:off x="5783" y="2322830"/>
        <a:ext cx="2176946" cy="1306167"/>
      </dsp:txXfrm>
    </dsp:sp>
    <dsp:sp modelId="{06FCC8B5-4381-40DC-AF5E-EDE1DAA7AC5C}">
      <dsp:nvSpPr>
        <dsp:cNvPr id="0" name=""/>
        <dsp:cNvSpPr/>
      </dsp:nvSpPr>
      <dsp:spPr>
        <a:xfrm>
          <a:off x="4858573" y="2930194"/>
          <a:ext cx="470097" cy="91440"/>
        </a:xfrm>
        <a:custGeom>
          <a:avLst/>
          <a:gdLst/>
          <a:ahLst/>
          <a:cxnLst/>
          <a:rect l="0" t="0" r="0" b="0"/>
          <a:pathLst>
            <a:path>
              <a:moveTo>
                <a:pt x="0" y="45720"/>
              </a:moveTo>
              <a:lnTo>
                <a:pt x="470097"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081104" y="2973410"/>
        <a:ext cx="25034" cy="5006"/>
      </dsp:txXfrm>
    </dsp:sp>
    <dsp:sp modelId="{1981EBB9-EC36-40A2-8872-DA1DF085D2D2}">
      <dsp:nvSpPr>
        <dsp:cNvPr id="0" name=""/>
        <dsp:cNvSpPr/>
      </dsp:nvSpPr>
      <dsp:spPr>
        <a:xfrm>
          <a:off x="2683426" y="2322830"/>
          <a:ext cx="2176946" cy="130616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en-US" sz="2200" kern="1200"/>
            <a:t>Scope of Work/Narrative</a:t>
          </a:r>
        </a:p>
      </dsp:txBody>
      <dsp:txXfrm>
        <a:off x="2683426" y="2322830"/>
        <a:ext cx="2176946" cy="1306167"/>
      </dsp:txXfrm>
    </dsp:sp>
    <dsp:sp modelId="{5A995557-6E95-4A54-BE4D-B99B59E81B9C}">
      <dsp:nvSpPr>
        <dsp:cNvPr id="0" name=""/>
        <dsp:cNvSpPr/>
      </dsp:nvSpPr>
      <dsp:spPr>
        <a:xfrm>
          <a:off x="5361070" y="2322830"/>
          <a:ext cx="2176946" cy="130616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en-US" sz="2200" kern="1200"/>
            <a:t>Appendices &amp; Attachments</a:t>
          </a:r>
        </a:p>
      </dsp:txBody>
      <dsp:txXfrm>
        <a:off x="5361070" y="2322830"/>
        <a:ext cx="2176946" cy="130616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C3AC7E-7796-4E1F-BFCF-54712572AE9F}">
      <dsp:nvSpPr>
        <dsp:cNvPr id="0" name=""/>
        <dsp:cNvSpPr/>
      </dsp:nvSpPr>
      <dsp:spPr>
        <a:xfrm rot="16200000">
          <a:off x="-1394672" y="1399204"/>
          <a:ext cx="4388802" cy="1590393"/>
        </a:xfrm>
        <a:prstGeom prst="flowChartManualOperati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rtl="0">
            <a:lnSpc>
              <a:spcPct val="90000"/>
            </a:lnSpc>
            <a:spcBef>
              <a:spcPct val="0"/>
            </a:spcBef>
            <a:spcAft>
              <a:spcPct val="35000"/>
            </a:spcAft>
          </a:pPr>
          <a:r>
            <a:rPr lang="en-US" sz="1800" kern="1200" dirty="0"/>
            <a:t>Refer to the 21</a:t>
          </a:r>
          <a:r>
            <a:rPr lang="en-US" sz="1800" kern="1200" baseline="30000" dirty="0"/>
            <a:t>st</a:t>
          </a:r>
          <a:r>
            <a:rPr lang="en-US" sz="1800" kern="1200" dirty="0"/>
            <a:t> CCLC Grantee Guidance </a:t>
          </a:r>
          <a:r>
            <a:rPr lang="en-US" sz="1800" kern="1200" dirty="0" smtClean="0"/>
            <a:t>document</a:t>
          </a:r>
          <a:endParaRPr lang="en-US" sz="1800" kern="1200" dirty="0"/>
        </a:p>
      </dsp:txBody>
      <dsp:txXfrm rot="5400000">
        <a:off x="4532" y="877760"/>
        <a:ext cx="1590393" cy="2633282"/>
      </dsp:txXfrm>
    </dsp:sp>
    <dsp:sp modelId="{1878BBBA-62E4-4F3D-A1A7-21DB95E631BE}">
      <dsp:nvSpPr>
        <dsp:cNvPr id="0" name=""/>
        <dsp:cNvSpPr/>
      </dsp:nvSpPr>
      <dsp:spPr>
        <a:xfrm rot="16200000">
          <a:off x="315000" y="1399204"/>
          <a:ext cx="4388802" cy="1590393"/>
        </a:xfrm>
        <a:prstGeom prst="flowChartManualOperati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rtl="0">
            <a:lnSpc>
              <a:spcPct val="90000"/>
            </a:lnSpc>
            <a:spcBef>
              <a:spcPct val="0"/>
            </a:spcBef>
            <a:spcAft>
              <a:spcPct val="35000"/>
            </a:spcAft>
          </a:pPr>
          <a:r>
            <a:rPr lang="en-US" sz="1800" kern="1200" dirty="0"/>
            <a:t>Follow directions explicitly</a:t>
          </a:r>
        </a:p>
      </dsp:txBody>
      <dsp:txXfrm rot="5400000">
        <a:off x="1714204" y="877760"/>
        <a:ext cx="1590393" cy="2633282"/>
      </dsp:txXfrm>
    </dsp:sp>
    <dsp:sp modelId="{EFA3858E-0B3B-42AC-B3C2-DDD93408BDCD}">
      <dsp:nvSpPr>
        <dsp:cNvPr id="0" name=""/>
        <dsp:cNvSpPr/>
      </dsp:nvSpPr>
      <dsp:spPr>
        <a:xfrm rot="16200000">
          <a:off x="2024673" y="1399204"/>
          <a:ext cx="4388802" cy="1590393"/>
        </a:xfrm>
        <a:prstGeom prst="flowChartManualOperati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rtl="0">
            <a:lnSpc>
              <a:spcPct val="90000"/>
            </a:lnSpc>
            <a:spcBef>
              <a:spcPct val="0"/>
            </a:spcBef>
            <a:spcAft>
              <a:spcPct val="35000"/>
            </a:spcAft>
          </a:pPr>
          <a:r>
            <a:rPr lang="en-US" sz="1800" kern="1200" dirty="0"/>
            <a:t>Stay within 30 page limit, double spaced, size 12 font</a:t>
          </a:r>
        </a:p>
        <a:p>
          <a:pPr lvl="0" algn="ctr" defTabSz="800100" rtl="0">
            <a:lnSpc>
              <a:spcPct val="90000"/>
            </a:lnSpc>
            <a:spcBef>
              <a:spcPct val="0"/>
            </a:spcBef>
            <a:spcAft>
              <a:spcPct val="35000"/>
            </a:spcAft>
          </a:pPr>
          <a:r>
            <a:rPr lang="en-US" sz="1400" kern="1200" dirty="0"/>
            <a:t> </a:t>
          </a:r>
        </a:p>
      </dsp:txBody>
      <dsp:txXfrm rot="5400000">
        <a:off x="3423877" y="877760"/>
        <a:ext cx="1590393" cy="2633282"/>
      </dsp:txXfrm>
    </dsp:sp>
    <dsp:sp modelId="{F27F9E6F-CF2C-4A0E-9BE3-598D03AF56AF}">
      <dsp:nvSpPr>
        <dsp:cNvPr id="0" name=""/>
        <dsp:cNvSpPr/>
      </dsp:nvSpPr>
      <dsp:spPr>
        <a:xfrm rot="16200000">
          <a:off x="3734345" y="1399204"/>
          <a:ext cx="4388802" cy="1590393"/>
        </a:xfrm>
        <a:prstGeom prst="flowChartManualOperati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n-US" sz="1800" kern="1200" dirty="0"/>
            <a:t>Copy and paste each question in numerical order, along with the section heading of the questions being answered.</a:t>
          </a:r>
        </a:p>
      </dsp:txBody>
      <dsp:txXfrm rot="5400000">
        <a:off x="5133549" y="877760"/>
        <a:ext cx="1590393" cy="2633282"/>
      </dsp:txXfrm>
    </dsp:sp>
    <dsp:sp modelId="{F73E97BB-B37A-43FC-96B4-11EA4C7AF0F2}">
      <dsp:nvSpPr>
        <dsp:cNvPr id="0" name=""/>
        <dsp:cNvSpPr/>
      </dsp:nvSpPr>
      <dsp:spPr>
        <a:xfrm rot="16200000">
          <a:off x="5444018" y="1399204"/>
          <a:ext cx="4388802" cy="1590393"/>
        </a:xfrm>
        <a:prstGeom prst="flowChartManualOperati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rtl="0">
            <a:lnSpc>
              <a:spcPct val="90000"/>
            </a:lnSpc>
            <a:spcBef>
              <a:spcPct val="0"/>
            </a:spcBef>
            <a:spcAft>
              <a:spcPct val="35000"/>
            </a:spcAft>
          </a:pPr>
          <a:r>
            <a:rPr lang="en-US" sz="1800" kern="1200" dirty="0"/>
            <a:t>Up to an additional ten (10) single-sided pages of supporting documents referenced and clearly labeled may be included, if necessary.</a:t>
          </a:r>
        </a:p>
        <a:p>
          <a:pPr lvl="0" algn="ctr" defTabSz="800100" rtl="0">
            <a:lnSpc>
              <a:spcPct val="90000"/>
            </a:lnSpc>
            <a:spcBef>
              <a:spcPct val="0"/>
            </a:spcBef>
            <a:spcAft>
              <a:spcPct val="35000"/>
            </a:spcAft>
          </a:pPr>
          <a:endParaRPr lang="en-US" sz="1800" kern="1200" dirty="0"/>
        </a:p>
      </dsp:txBody>
      <dsp:txXfrm rot="5400000">
        <a:off x="6843222" y="877760"/>
        <a:ext cx="1590393" cy="26332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8E7771-381A-40B1-8705-CFA2CA1C3152}">
      <dsp:nvSpPr>
        <dsp:cNvPr id="0" name=""/>
        <dsp:cNvSpPr/>
      </dsp:nvSpPr>
      <dsp:spPr>
        <a:xfrm>
          <a:off x="-4548356" y="-697417"/>
          <a:ext cx="5418195" cy="5418195"/>
        </a:xfrm>
        <a:prstGeom prst="blockArc">
          <a:avLst>
            <a:gd name="adj1" fmla="val 18900000"/>
            <a:gd name="adj2" fmla="val 2700000"/>
            <a:gd name="adj3" fmla="val 399"/>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9AB10B-4F7B-42FD-BAF5-63121BDBABE9}">
      <dsp:nvSpPr>
        <dsp:cNvPr id="0" name=""/>
        <dsp:cNvSpPr/>
      </dsp:nvSpPr>
      <dsp:spPr>
        <a:xfrm>
          <a:off x="455617" y="309315"/>
          <a:ext cx="7033638" cy="61895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1295" tIns="53340" rIns="53340" bIns="53340" numCol="1" spcCol="1270" anchor="ctr" anchorCtr="0">
          <a:noAutofit/>
        </a:bodyPr>
        <a:lstStyle/>
        <a:p>
          <a:pPr lvl="0" algn="l" defTabSz="933450" rtl="0">
            <a:lnSpc>
              <a:spcPct val="90000"/>
            </a:lnSpc>
            <a:spcBef>
              <a:spcPct val="0"/>
            </a:spcBef>
            <a:spcAft>
              <a:spcPct val="35000"/>
            </a:spcAft>
          </a:pPr>
          <a:r>
            <a:rPr lang="en-US" sz="2100" kern="1200" dirty="0"/>
            <a:t>Brief summary of the planning process</a:t>
          </a:r>
        </a:p>
      </dsp:txBody>
      <dsp:txXfrm>
        <a:off x="455617" y="309315"/>
        <a:ext cx="7033638" cy="618953"/>
      </dsp:txXfrm>
    </dsp:sp>
    <dsp:sp modelId="{6AEEAABA-DAC8-4B42-A90D-7819186C40D9}">
      <dsp:nvSpPr>
        <dsp:cNvPr id="0" name=""/>
        <dsp:cNvSpPr/>
      </dsp:nvSpPr>
      <dsp:spPr>
        <a:xfrm>
          <a:off x="68771" y="231946"/>
          <a:ext cx="773692" cy="77369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F91C40-A7C1-4858-BFE5-649E78D6DC57}">
      <dsp:nvSpPr>
        <dsp:cNvPr id="0" name=""/>
        <dsp:cNvSpPr/>
      </dsp:nvSpPr>
      <dsp:spPr>
        <a:xfrm>
          <a:off x="810477" y="1237907"/>
          <a:ext cx="6678778" cy="61895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1295" tIns="53340" rIns="53340" bIns="53340" numCol="1" spcCol="1270" anchor="ctr" anchorCtr="0">
          <a:noAutofit/>
        </a:bodyPr>
        <a:lstStyle/>
        <a:p>
          <a:pPr lvl="0" algn="l" defTabSz="933450" rtl="0">
            <a:lnSpc>
              <a:spcPct val="90000"/>
            </a:lnSpc>
            <a:spcBef>
              <a:spcPct val="0"/>
            </a:spcBef>
            <a:spcAft>
              <a:spcPct val="35000"/>
            </a:spcAft>
          </a:pPr>
          <a:r>
            <a:rPr lang="en-US" sz="2100" kern="1200" dirty="0"/>
            <a:t>How the community was provided notice of intent</a:t>
          </a:r>
        </a:p>
      </dsp:txBody>
      <dsp:txXfrm>
        <a:off x="810477" y="1237907"/>
        <a:ext cx="6678778" cy="618953"/>
      </dsp:txXfrm>
    </dsp:sp>
    <dsp:sp modelId="{FECA8846-30F8-4CD9-97D6-A431CD454B76}">
      <dsp:nvSpPr>
        <dsp:cNvPr id="0" name=""/>
        <dsp:cNvSpPr/>
      </dsp:nvSpPr>
      <dsp:spPr>
        <a:xfrm>
          <a:off x="423631" y="1160538"/>
          <a:ext cx="773692" cy="77369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D46C87-C142-4F99-808A-6390932B2480}">
      <dsp:nvSpPr>
        <dsp:cNvPr id="0" name=""/>
        <dsp:cNvSpPr/>
      </dsp:nvSpPr>
      <dsp:spPr>
        <a:xfrm>
          <a:off x="810477" y="2166498"/>
          <a:ext cx="6678778" cy="61895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1295" tIns="53340" rIns="53340" bIns="53340" numCol="1" spcCol="1270" anchor="ctr" anchorCtr="0">
          <a:noAutofit/>
        </a:bodyPr>
        <a:lstStyle/>
        <a:p>
          <a:pPr lvl="0" algn="l" defTabSz="933450" rtl="0">
            <a:lnSpc>
              <a:spcPct val="90000"/>
            </a:lnSpc>
            <a:spcBef>
              <a:spcPct val="0"/>
            </a:spcBef>
            <a:spcAft>
              <a:spcPct val="35000"/>
            </a:spcAft>
          </a:pPr>
          <a:r>
            <a:rPr lang="en-US" sz="2100" kern="1200" dirty="0"/>
            <a:t>Collaboration with LEA and community based partners. </a:t>
          </a:r>
        </a:p>
      </dsp:txBody>
      <dsp:txXfrm>
        <a:off x="810477" y="2166498"/>
        <a:ext cx="6678778" cy="618953"/>
      </dsp:txXfrm>
    </dsp:sp>
    <dsp:sp modelId="{87744C1F-D9EE-4DA0-91E9-E33D83A78967}">
      <dsp:nvSpPr>
        <dsp:cNvPr id="0" name=""/>
        <dsp:cNvSpPr/>
      </dsp:nvSpPr>
      <dsp:spPr>
        <a:xfrm>
          <a:off x="423631" y="2089129"/>
          <a:ext cx="773692" cy="77369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73BA6AA-EBF1-4580-9E9C-633F383458C3}">
      <dsp:nvSpPr>
        <dsp:cNvPr id="0" name=""/>
        <dsp:cNvSpPr/>
      </dsp:nvSpPr>
      <dsp:spPr>
        <a:xfrm>
          <a:off x="455617" y="3095090"/>
          <a:ext cx="7033638" cy="61895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1295" tIns="53340" rIns="53340" bIns="53340" numCol="1" spcCol="1270" anchor="ctr" anchorCtr="0">
          <a:noAutofit/>
        </a:bodyPr>
        <a:lstStyle/>
        <a:p>
          <a:pPr lvl="0" algn="l" defTabSz="933450" rtl="0">
            <a:lnSpc>
              <a:spcPct val="90000"/>
            </a:lnSpc>
            <a:spcBef>
              <a:spcPct val="0"/>
            </a:spcBef>
            <a:spcAft>
              <a:spcPct val="35000"/>
            </a:spcAft>
          </a:pPr>
          <a:r>
            <a:rPr lang="en-US" sz="2100" kern="1200" dirty="0"/>
            <a:t>How private schools were consulted</a:t>
          </a:r>
        </a:p>
      </dsp:txBody>
      <dsp:txXfrm>
        <a:off x="455617" y="3095090"/>
        <a:ext cx="7033638" cy="618953"/>
      </dsp:txXfrm>
    </dsp:sp>
    <dsp:sp modelId="{32512DFB-E6EA-49F1-8075-F8BA469587FD}">
      <dsp:nvSpPr>
        <dsp:cNvPr id="0" name=""/>
        <dsp:cNvSpPr/>
      </dsp:nvSpPr>
      <dsp:spPr>
        <a:xfrm>
          <a:off x="68771" y="3017721"/>
          <a:ext cx="773692" cy="77369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AAF9E-2B82-4E63-8186-B3CB837160CB}">
      <dsp:nvSpPr>
        <dsp:cNvPr id="0" name=""/>
        <dsp:cNvSpPr/>
      </dsp:nvSpPr>
      <dsp:spPr>
        <a:xfrm>
          <a:off x="-4548356" y="-697417"/>
          <a:ext cx="5418195" cy="5418195"/>
        </a:xfrm>
        <a:prstGeom prst="blockArc">
          <a:avLst>
            <a:gd name="adj1" fmla="val 18900000"/>
            <a:gd name="adj2" fmla="val 2700000"/>
            <a:gd name="adj3" fmla="val 399"/>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3EEA5F-DEB9-48E0-8830-D4C7C8D2339C}">
      <dsp:nvSpPr>
        <dsp:cNvPr id="0" name=""/>
        <dsp:cNvSpPr/>
      </dsp:nvSpPr>
      <dsp:spPr>
        <a:xfrm>
          <a:off x="380782" y="251379"/>
          <a:ext cx="7108473" cy="50308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320" tIns="45720" rIns="45720" bIns="45720" numCol="1" spcCol="1270" anchor="ctr" anchorCtr="0">
          <a:noAutofit/>
        </a:bodyPr>
        <a:lstStyle/>
        <a:p>
          <a:pPr lvl="0" algn="l" defTabSz="800100" rtl="0">
            <a:lnSpc>
              <a:spcPct val="90000"/>
            </a:lnSpc>
            <a:spcBef>
              <a:spcPct val="0"/>
            </a:spcBef>
            <a:spcAft>
              <a:spcPct val="35000"/>
            </a:spcAft>
          </a:pPr>
          <a:r>
            <a:rPr lang="en-US" sz="1800" kern="1200" dirty="0"/>
            <a:t>Description of your community.</a:t>
          </a:r>
        </a:p>
      </dsp:txBody>
      <dsp:txXfrm>
        <a:off x="380782" y="251379"/>
        <a:ext cx="7108473" cy="503080"/>
      </dsp:txXfrm>
    </dsp:sp>
    <dsp:sp modelId="{B1E9C02E-1921-4101-9214-DF3385DF7F7A}">
      <dsp:nvSpPr>
        <dsp:cNvPr id="0" name=""/>
        <dsp:cNvSpPr/>
      </dsp:nvSpPr>
      <dsp:spPr>
        <a:xfrm>
          <a:off x="66357" y="188494"/>
          <a:ext cx="628851" cy="628851"/>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A0A3BB-C678-4776-80C4-C5B60E69DAC1}">
      <dsp:nvSpPr>
        <dsp:cNvPr id="0" name=""/>
        <dsp:cNvSpPr/>
      </dsp:nvSpPr>
      <dsp:spPr>
        <a:xfrm>
          <a:off x="741275" y="1005759"/>
          <a:ext cx="6747980" cy="50308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320" tIns="45720" rIns="45720" bIns="45720" numCol="1" spcCol="1270" anchor="ctr" anchorCtr="0">
          <a:noAutofit/>
        </a:bodyPr>
        <a:lstStyle/>
        <a:p>
          <a:pPr lvl="0" algn="l" defTabSz="800100" rtl="0">
            <a:lnSpc>
              <a:spcPct val="90000"/>
            </a:lnSpc>
            <a:spcBef>
              <a:spcPct val="0"/>
            </a:spcBef>
            <a:spcAft>
              <a:spcPct val="35000"/>
            </a:spcAft>
          </a:pPr>
          <a:r>
            <a:rPr lang="en-US" sz="1800" kern="1200" dirty="0"/>
            <a:t>Evaluation of the community needs and available resources.</a:t>
          </a:r>
        </a:p>
      </dsp:txBody>
      <dsp:txXfrm>
        <a:off x="741275" y="1005759"/>
        <a:ext cx="6747980" cy="503080"/>
      </dsp:txXfrm>
    </dsp:sp>
    <dsp:sp modelId="{C334D992-6DCA-4417-B28D-D79AC9AEEF25}">
      <dsp:nvSpPr>
        <dsp:cNvPr id="0" name=""/>
        <dsp:cNvSpPr/>
      </dsp:nvSpPr>
      <dsp:spPr>
        <a:xfrm>
          <a:off x="426850" y="942874"/>
          <a:ext cx="628851" cy="628851"/>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F5DE52-EFE8-41DB-822D-48BF7903CE05}">
      <dsp:nvSpPr>
        <dsp:cNvPr id="0" name=""/>
        <dsp:cNvSpPr/>
      </dsp:nvSpPr>
      <dsp:spPr>
        <a:xfrm>
          <a:off x="851918" y="1760139"/>
          <a:ext cx="6637337" cy="50308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320" tIns="45720" rIns="45720" bIns="45720" numCol="1" spcCol="1270" anchor="ctr" anchorCtr="0">
          <a:noAutofit/>
        </a:bodyPr>
        <a:lstStyle/>
        <a:p>
          <a:pPr lvl="0" algn="l" defTabSz="800100" rtl="0">
            <a:lnSpc>
              <a:spcPct val="90000"/>
            </a:lnSpc>
            <a:spcBef>
              <a:spcPct val="0"/>
            </a:spcBef>
            <a:spcAft>
              <a:spcPct val="35000"/>
            </a:spcAft>
          </a:pPr>
          <a:r>
            <a:rPr lang="en-US" sz="1800" kern="1200" dirty="0"/>
            <a:t>Cite the factors that place students at risk of educational failure.</a:t>
          </a:r>
        </a:p>
      </dsp:txBody>
      <dsp:txXfrm>
        <a:off x="851918" y="1760139"/>
        <a:ext cx="6637337" cy="503080"/>
      </dsp:txXfrm>
    </dsp:sp>
    <dsp:sp modelId="{CEE161F2-0DF2-4636-9A23-42DD31724736}">
      <dsp:nvSpPr>
        <dsp:cNvPr id="0" name=""/>
        <dsp:cNvSpPr/>
      </dsp:nvSpPr>
      <dsp:spPr>
        <a:xfrm>
          <a:off x="537492" y="1697254"/>
          <a:ext cx="628851" cy="628851"/>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EAD8CB-C732-4169-9DCA-549F3A3D62C3}">
      <dsp:nvSpPr>
        <dsp:cNvPr id="0" name=""/>
        <dsp:cNvSpPr/>
      </dsp:nvSpPr>
      <dsp:spPr>
        <a:xfrm>
          <a:off x="741275" y="2514519"/>
          <a:ext cx="6747980" cy="50308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320" tIns="45720" rIns="45720" bIns="45720" numCol="1" spcCol="1270" anchor="ctr" anchorCtr="0">
          <a:noAutofit/>
        </a:bodyPr>
        <a:lstStyle/>
        <a:p>
          <a:pPr lvl="0" algn="l" defTabSz="800100" rtl="0">
            <a:lnSpc>
              <a:spcPct val="90000"/>
            </a:lnSpc>
            <a:spcBef>
              <a:spcPct val="0"/>
            </a:spcBef>
            <a:spcAft>
              <a:spcPct val="35000"/>
            </a:spcAft>
          </a:pPr>
          <a:r>
            <a:rPr lang="en-US" sz="1800" kern="1200" dirty="0"/>
            <a:t>Describe how the proposed program will address the needs of students  and their families.</a:t>
          </a:r>
        </a:p>
      </dsp:txBody>
      <dsp:txXfrm>
        <a:off x="741275" y="2514519"/>
        <a:ext cx="6747980" cy="503080"/>
      </dsp:txXfrm>
    </dsp:sp>
    <dsp:sp modelId="{9F889D5A-3420-43B8-89F3-B86F779D9D7B}">
      <dsp:nvSpPr>
        <dsp:cNvPr id="0" name=""/>
        <dsp:cNvSpPr/>
      </dsp:nvSpPr>
      <dsp:spPr>
        <a:xfrm>
          <a:off x="426850" y="2451634"/>
          <a:ext cx="628851" cy="628851"/>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219E94-2215-4107-86EF-327A3D97E7E3}">
      <dsp:nvSpPr>
        <dsp:cNvPr id="0" name=""/>
        <dsp:cNvSpPr/>
      </dsp:nvSpPr>
      <dsp:spPr>
        <a:xfrm>
          <a:off x="380782" y="3268899"/>
          <a:ext cx="7108473" cy="50308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320" tIns="45720" rIns="45720" bIns="45720" numCol="1" spcCol="1270" anchor="ctr" anchorCtr="0">
          <a:noAutofit/>
        </a:bodyPr>
        <a:lstStyle/>
        <a:p>
          <a:pPr lvl="0" algn="l" defTabSz="800100" rtl="0">
            <a:lnSpc>
              <a:spcPct val="90000"/>
            </a:lnSpc>
            <a:spcBef>
              <a:spcPct val="0"/>
            </a:spcBef>
            <a:spcAft>
              <a:spcPct val="35000"/>
            </a:spcAft>
          </a:pPr>
          <a:r>
            <a:rPr lang="en-US" sz="1800" kern="1200" dirty="0"/>
            <a:t>Describe other afterschool programs currently serving the targeted population.</a:t>
          </a:r>
        </a:p>
      </dsp:txBody>
      <dsp:txXfrm>
        <a:off x="380782" y="3268899"/>
        <a:ext cx="7108473" cy="503080"/>
      </dsp:txXfrm>
    </dsp:sp>
    <dsp:sp modelId="{B339554F-9D49-4E8D-8FB1-DDF09E1791E0}">
      <dsp:nvSpPr>
        <dsp:cNvPr id="0" name=""/>
        <dsp:cNvSpPr/>
      </dsp:nvSpPr>
      <dsp:spPr>
        <a:xfrm>
          <a:off x="66357" y="3206014"/>
          <a:ext cx="628851" cy="628851"/>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32BB76-B492-42CF-9A68-656708897943}">
      <dsp:nvSpPr>
        <dsp:cNvPr id="0" name=""/>
        <dsp:cNvSpPr/>
      </dsp:nvSpPr>
      <dsp:spPr>
        <a:xfrm>
          <a:off x="-5046869" y="-773496"/>
          <a:ext cx="6012667" cy="6012667"/>
        </a:xfrm>
        <a:prstGeom prst="blockArc">
          <a:avLst>
            <a:gd name="adj1" fmla="val 18900000"/>
            <a:gd name="adj2" fmla="val 2700000"/>
            <a:gd name="adj3" fmla="val 359"/>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81B787-7DA3-46F2-A066-9DC32B2C28ED}">
      <dsp:nvSpPr>
        <dsp:cNvPr id="0" name=""/>
        <dsp:cNvSpPr/>
      </dsp:nvSpPr>
      <dsp:spPr>
        <a:xfrm>
          <a:off x="313267" y="175582"/>
          <a:ext cx="7846084" cy="46069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2136" tIns="45720" rIns="45720" bIns="45720" numCol="1" spcCol="1270" anchor="ctr" anchorCtr="0">
          <a:noAutofit/>
        </a:bodyPr>
        <a:lstStyle/>
        <a:p>
          <a:pPr lvl="0" algn="l" defTabSz="800100" rtl="0">
            <a:lnSpc>
              <a:spcPct val="90000"/>
            </a:lnSpc>
            <a:spcBef>
              <a:spcPct val="0"/>
            </a:spcBef>
            <a:spcAft>
              <a:spcPct val="35000"/>
            </a:spcAft>
          </a:pPr>
          <a:r>
            <a:rPr lang="en-US" sz="1800" kern="1200" dirty="0"/>
            <a:t>Aligns and links to the school day</a:t>
          </a:r>
        </a:p>
      </dsp:txBody>
      <dsp:txXfrm>
        <a:off x="313267" y="175582"/>
        <a:ext cx="7846084" cy="460693"/>
      </dsp:txXfrm>
    </dsp:sp>
    <dsp:sp modelId="{E2DF4A3E-8987-4E6D-8092-84CF9F8B2D53}">
      <dsp:nvSpPr>
        <dsp:cNvPr id="0" name=""/>
        <dsp:cNvSpPr/>
      </dsp:nvSpPr>
      <dsp:spPr>
        <a:xfrm>
          <a:off x="59616" y="152279"/>
          <a:ext cx="507300" cy="507300"/>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10AD4B-3C8D-4FE0-B858-75391DC9DB56}">
      <dsp:nvSpPr>
        <dsp:cNvPr id="0" name=""/>
        <dsp:cNvSpPr/>
      </dsp:nvSpPr>
      <dsp:spPr>
        <a:xfrm>
          <a:off x="680792" y="752136"/>
          <a:ext cx="7478559" cy="52582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2136" tIns="45720" rIns="45720" bIns="45720" numCol="1" spcCol="1270" anchor="ctr" anchorCtr="0">
          <a:noAutofit/>
        </a:bodyPr>
        <a:lstStyle/>
        <a:p>
          <a:pPr lvl="0" algn="l" defTabSz="800100" rtl="0">
            <a:lnSpc>
              <a:spcPct val="90000"/>
            </a:lnSpc>
            <a:spcBef>
              <a:spcPct val="0"/>
            </a:spcBef>
            <a:spcAft>
              <a:spcPct val="35000"/>
            </a:spcAft>
          </a:pPr>
          <a:r>
            <a:rPr lang="en-US" sz="1800" kern="1200" dirty="0"/>
            <a:t>Academic needs will be identified and supported</a:t>
          </a:r>
        </a:p>
      </dsp:txBody>
      <dsp:txXfrm>
        <a:off x="680792" y="752136"/>
        <a:ext cx="7478559" cy="525823"/>
      </dsp:txXfrm>
    </dsp:sp>
    <dsp:sp modelId="{06D9791C-18B3-4B00-8E23-BD276423EE36}">
      <dsp:nvSpPr>
        <dsp:cNvPr id="0" name=""/>
        <dsp:cNvSpPr/>
      </dsp:nvSpPr>
      <dsp:spPr>
        <a:xfrm>
          <a:off x="427141" y="761397"/>
          <a:ext cx="507300" cy="507300"/>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5D27DB-D177-435A-AA7C-BF4CF5410DF2}">
      <dsp:nvSpPr>
        <dsp:cNvPr id="0" name=""/>
        <dsp:cNvSpPr/>
      </dsp:nvSpPr>
      <dsp:spPr>
        <a:xfrm>
          <a:off x="882194" y="1375921"/>
          <a:ext cx="7277157" cy="49559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2136" tIns="45720" rIns="45720" bIns="45720" numCol="1" spcCol="1270" anchor="ctr" anchorCtr="0">
          <a:noAutofit/>
        </a:bodyPr>
        <a:lstStyle/>
        <a:p>
          <a:pPr lvl="0" algn="l" defTabSz="800100" rtl="0">
            <a:lnSpc>
              <a:spcPct val="90000"/>
            </a:lnSpc>
            <a:spcBef>
              <a:spcPct val="0"/>
            </a:spcBef>
            <a:spcAft>
              <a:spcPct val="35000"/>
            </a:spcAft>
          </a:pPr>
          <a:r>
            <a:rPr lang="en-US" sz="1800" kern="1200" dirty="0"/>
            <a:t>Accommodate students and families whom English is a second language. </a:t>
          </a:r>
        </a:p>
      </dsp:txBody>
      <dsp:txXfrm>
        <a:off x="882194" y="1375921"/>
        <a:ext cx="7277157" cy="495596"/>
      </dsp:txXfrm>
    </dsp:sp>
    <dsp:sp modelId="{4BEBB797-C318-4BB8-A410-83A3A41FCC1C}">
      <dsp:nvSpPr>
        <dsp:cNvPr id="0" name=""/>
        <dsp:cNvSpPr/>
      </dsp:nvSpPr>
      <dsp:spPr>
        <a:xfrm>
          <a:off x="628543" y="1370069"/>
          <a:ext cx="507300" cy="507300"/>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F99757-371A-457A-AF46-45208E1EA6AE}">
      <dsp:nvSpPr>
        <dsp:cNvPr id="0" name=""/>
        <dsp:cNvSpPr/>
      </dsp:nvSpPr>
      <dsp:spPr>
        <a:xfrm>
          <a:off x="946499" y="1968515"/>
          <a:ext cx="7212851" cy="52864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2136" tIns="45720" rIns="45720" bIns="45720" numCol="1" spcCol="1270" anchor="ctr" anchorCtr="0">
          <a:noAutofit/>
        </a:bodyPr>
        <a:lstStyle/>
        <a:p>
          <a:pPr lvl="0" algn="l" defTabSz="800100" rtl="0">
            <a:lnSpc>
              <a:spcPct val="90000"/>
            </a:lnSpc>
            <a:spcBef>
              <a:spcPct val="0"/>
            </a:spcBef>
            <a:spcAft>
              <a:spcPct val="35000"/>
            </a:spcAft>
          </a:pPr>
          <a:r>
            <a:rPr lang="en-US" sz="1800" kern="1200" dirty="0"/>
            <a:t>A typical day in the program.</a:t>
          </a:r>
        </a:p>
      </dsp:txBody>
      <dsp:txXfrm>
        <a:off x="946499" y="1968515"/>
        <a:ext cx="7212851" cy="528643"/>
      </dsp:txXfrm>
    </dsp:sp>
    <dsp:sp modelId="{91BADF54-ADEB-4912-A85F-6E706D64B817}">
      <dsp:nvSpPr>
        <dsp:cNvPr id="0" name=""/>
        <dsp:cNvSpPr/>
      </dsp:nvSpPr>
      <dsp:spPr>
        <a:xfrm>
          <a:off x="692849" y="1979187"/>
          <a:ext cx="507300" cy="507300"/>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08C81C-A4E6-4802-A392-CEB10762B445}">
      <dsp:nvSpPr>
        <dsp:cNvPr id="0" name=""/>
        <dsp:cNvSpPr/>
      </dsp:nvSpPr>
      <dsp:spPr>
        <a:xfrm>
          <a:off x="882194" y="2593193"/>
          <a:ext cx="7277157" cy="49752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2136" tIns="45720" rIns="45720" bIns="45720" numCol="1" spcCol="1270" anchor="ctr" anchorCtr="0">
          <a:noAutofit/>
        </a:bodyPr>
        <a:lstStyle/>
        <a:p>
          <a:pPr lvl="0" algn="l" defTabSz="800100" rtl="0">
            <a:lnSpc>
              <a:spcPct val="90000"/>
            </a:lnSpc>
            <a:spcBef>
              <a:spcPct val="0"/>
            </a:spcBef>
            <a:spcAft>
              <a:spcPct val="35000"/>
            </a:spcAft>
          </a:pPr>
          <a:r>
            <a:rPr lang="en-US" sz="1800" kern="1200" dirty="0"/>
            <a:t>Safety practices and protocols</a:t>
          </a:r>
        </a:p>
      </dsp:txBody>
      <dsp:txXfrm>
        <a:off x="882194" y="2593193"/>
        <a:ext cx="7277157" cy="497523"/>
      </dsp:txXfrm>
    </dsp:sp>
    <dsp:sp modelId="{B8C69BC5-6EC2-431D-8424-E7C0B3DA8851}">
      <dsp:nvSpPr>
        <dsp:cNvPr id="0" name=""/>
        <dsp:cNvSpPr/>
      </dsp:nvSpPr>
      <dsp:spPr>
        <a:xfrm>
          <a:off x="628543" y="2588305"/>
          <a:ext cx="507300" cy="507300"/>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B26EEE-07A4-4EBC-AC29-2E757B26BD43}">
      <dsp:nvSpPr>
        <dsp:cNvPr id="0" name=""/>
        <dsp:cNvSpPr/>
      </dsp:nvSpPr>
      <dsp:spPr>
        <a:xfrm>
          <a:off x="680792" y="3184894"/>
          <a:ext cx="7478559" cy="53146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2136" tIns="45720" rIns="45720" bIns="45720" numCol="1" spcCol="1270" anchor="ctr" anchorCtr="0">
          <a:noAutofit/>
        </a:bodyPr>
        <a:lstStyle/>
        <a:p>
          <a:pPr lvl="0" algn="l" defTabSz="800100" rtl="0">
            <a:lnSpc>
              <a:spcPct val="90000"/>
            </a:lnSpc>
            <a:spcBef>
              <a:spcPct val="0"/>
            </a:spcBef>
            <a:spcAft>
              <a:spcPct val="35000"/>
            </a:spcAft>
          </a:pPr>
          <a:r>
            <a:rPr lang="en-US" sz="1800" kern="1200" dirty="0"/>
            <a:t>How the target group will be identified.</a:t>
          </a:r>
        </a:p>
      </dsp:txBody>
      <dsp:txXfrm>
        <a:off x="680792" y="3184894"/>
        <a:ext cx="7478559" cy="531464"/>
      </dsp:txXfrm>
    </dsp:sp>
    <dsp:sp modelId="{E39F82E0-4C95-49C3-8028-5F76EC7DCCB9}">
      <dsp:nvSpPr>
        <dsp:cNvPr id="0" name=""/>
        <dsp:cNvSpPr/>
      </dsp:nvSpPr>
      <dsp:spPr>
        <a:xfrm>
          <a:off x="427141" y="3196976"/>
          <a:ext cx="507300" cy="507300"/>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F6ADD9-C17E-465B-930D-75C7C3846FBC}">
      <dsp:nvSpPr>
        <dsp:cNvPr id="0" name=""/>
        <dsp:cNvSpPr/>
      </dsp:nvSpPr>
      <dsp:spPr>
        <a:xfrm>
          <a:off x="313267" y="3793529"/>
          <a:ext cx="7846084" cy="5324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2136" tIns="45720" rIns="45720" bIns="45720" numCol="1" spcCol="1270" anchor="ctr" anchorCtr="0">
          <a:noAutofit/>
        </a:bodyPr>
        <a:lstStyle/>
        <a:p>
          <a:pPr lvl="0" algn="l" defTabSz="800100" rtl="0">
            <a:lnSpc>
              <a:spcPct val="90000"/>
            </a:lnSpc>
            <a:spcBef>
              <a:spcPct val="0"/>
            </a:spcBef>
            <a:spcAft>
              <a:spcPct val="35000"/>
            </a:spcAft>
          </a:pPr>
          <a:r>
            <a:rPr lang="en-US" sz="1800" kern="1200" dirty="0"/>
            <a:t>How the selection will occur and how invitations will be extended.</a:t>
          </a:r>
        </a:p>
      </dsp:txBody>
      <dsp:txXfrm>
        <a:off x="313267" y="3793529"/>
        <a:ext cx="7846084" cy="532430"/>
      </dsp:txXfrm>
    </dsp:sp>
    <dsp:sp modelId="{0BD64AD0-E1DB-466C-9474-CDBAEAD87762}">
      <dsp:nvSpPr>
        <dsp:cNvPr id="0" name=""/>
        <dsp:cNvSpPr/>
      </dsp:nvSpPr>
      <dsp:spPr>
        <a:xfrm>
          <a:off x="59616" y="3806094"/>
          <a:ext cx="507300" cy="507300"/>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D37A89-87DC-4BC1-996E-8F74DE9D5302}">
      <dsp:nvSpPr>
        <dsp:cNvPr id="0" name=""/>
        <dsp:cNvSpPr/>
      </dsp:nvSpPr>
      <dsp:spPr>
        <a:xfrm>
          <a:off x="-4752946" y="-728521"/>
          <a:ext cx="5661234" cy="5661234"/>
        </a:xfrm>
        <a:prstGeom prst="blockArc">
          <a:avLst>
            <a:gd name="adj1" fmla="val 18900000"/>
            <a:gd name="adj2" fmla="val 2700000"/>
            <a:gd name="adj3" fmla="val 382"/>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4AA5E3-B4F8-4633-8409-7374C50B627C}">
      <dsp:nvSpPr>
        <dsp:cNvPr id="0" name=""/>
        <dsp:cNvSpPr/>
      </dsp:nvSpPr>
      <dsp:spPr>
        <a:xfrm>
          <a:off x="339054" y="180439"/>
          <a:ext cx="7147345" cy="52452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1328" tIns="45720" rIns="45720" bIns="45720" numCol="1" spcCol="1270" anchor="ctr" anchorCtr="0">
          <a:noAutofit/>
        </a:bodyPr>
        <a:lstStyle/>
        <a:p>
          <a:pPr lvl="0" algn="l" defTabSz="800100" rtl="0">
            <a:lnSpc>
              <a:spcPct val="90000"/>
            </a:lnSpc>
            <a:spcBef>
              <a:spcPct val="0"/>
            </a:spcBef>
            <a:spcAft>
              <a:spcPct val="35000"/>
            </a:spcAft>
          </a:pPr>
          <a:r>
            <a:rPr lang="en-US" sz="1800" kern="1200" dirty="0"/>
            <a:t>Monitor attendance</a:t>
          </a:r>
        </a:p>
      </dsp:txBody>
      <dsp:txXfrm>
        <a:off x="339054" y="180439"/>
        <a:ext cx="7147345" cy="524523"/>
      </dsp:txXfrm>
    </dsp:sp>
    <dsp:sp modelId="{D86B1C34-5277-41EB-B9E6-EFA81570CA7D}">
      <dsp:nvSpPr>
        <dsp:cNvPr id="0" name=""/>
        <dsp:cNvSpPr/>
      </dsp:nvSpPr>
      <dsp:spPr>
        <a:xfrm>
          <a:off x="62418" y="166065"/>
          <a:ext cx="553271" cy="553271"/>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E71A1F-E764-4C1B-A6C9-EE9473A18DD2}">
      <dsp:nvSpPr>
        <dsp:cNvPr id="0" name=""/>
        <dsp:cNvSpPr/>
      </dsp:nvSpPr>
      <dsp:spPr>
        <a:xfrm>
          <a:off x="703137" y="818315"/>
          <a:ext cx="6783262" cy="57645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1328" tIns="45720" rIns="45720" bIns="45720" numCol="1" spcCol="1270" anchor="ctr" anchorCtr="0">
          <a:noAutofit/>
        </a:bodyPr>
        <a:lstStyle/>
        <a:p>
          <a:pPr lvl="0" algn="l" defTabSz="800100" rtl="0">
            <a:lnSpc>
              <a:spcPct val="90000"/>
            </a:lnSpc>
            <a:spcBef>
              <a:spcPct val="0"/>
            </a:spcBef>
            <a:spcAft>
              <a:spcPct val="35000"/>
            </a:spcAft>
          </a:pPr>
          <a:r>
            <a:rPr lang="en-US" sz="1800" kern="1200" dirty="0"/>
            <a:t>Specific program activities linked to the needs.</a:t>
          </a:r>
        </a:p>
      </dsp:txBody>
      <dsp:txXfrm>
        <a:off x="703137" y="818315"/>
        <a:ext cx="6783262" cy="576455"/>
      </dsp:txXfrm>
    </dsp:sp>
    <dsp:sp modelId="{81D9A089-C2D3-4EDB-8C83-E0F02D560C29}">
      <dsp:nvSpPr>
        <dsp:cNvPr id="0" name=""/>
        <dsp:cNvSpPr/>
      </dsp:nvSpPr>
      <dsp:spPr>
        <a:xfrm>
          <a:off x="426501" y="829907"/>
          <a:ext cx="553271" cy="553271"/>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B4D70A-B151-4564-B317-4D7405FB754B}">
      <dsp:nvSpPr>
        <dsp:cNvPr id="0" name=""/>
        <dsp:cNvSpPr/>
      </dsp:nvSpPr>
      <dsp:spPr>
        <a:xfrm>
          <a:off x="869623" y="1504314"/>
          <a:ext cx="6616776" cy="53214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1328" tIns="45720" rIns="45720" bIns="45720" numCol="1" spcCol="1270" anchor="ctr" anchorCtr="0">
          <a:noAutofit/>
        </a:bodyPr>
        <a:lstStyle/>
        <a:p>
          <a:pPr lvl="0" algn="l" defTabSz="800100" rtl="0">
            <a:lnSpc>
              <a:spcPct val="90000"/>
            </a:lnSpc>
            <a:spcBef>
              <a:spcPct val="0"/>
            </a:spcBef>
            <a:spcAft>
              <a:spcPct val="35000"/>
            </a:spcAft>
          </a:pPr>
          <a:r>
            <a:rPr lang="en-US" sz="1800" kern="1200" dirty="0"/>
            <a:t>Youth voice included in ongoing project development</a:t>
          </a:r>
        </a:p>
      </dsp:txBody>
      <dsp:txXfrm>
        <a:off x="869623" y="1504314"/>
        <a:ext cx="6616776" cy="532141"/>
      </dsp:txXfrm>
    </dsp:sp>
    <dsp:sp modelId="{25B32C6D-C453-45C8-A7D2-E8DE7EE3FB18}">
      <dsp:nvSpPr>
        <dsp:cNvPr id="0" name=""/>
        <dsp:cNvSpPr/>
      </dsp:nvSpPr>
      <dsp:spPr>
        <a:xfrm>
          <a:off x="592987" y="1493749"/>
          <a:ext cx="553271" cy="553271"/>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D6D3A6-D065-449A-A198-25A0BD049481}">
      <dsp:nvSpPr>
        <dsp:cNvPr id="0" name=""/>
        <dsp:cNvSpPr/>
      </dsp:nvSpPr>
      <dsp:spPr>
        <a:xfrm>
          <a:off x="869623" y="2141347"/>
          <a:ext cx="6616776" cy="58491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1328" tIns="45720" rIns="45720" bIns="45720" numCol="1" spcCol="1270" anchor="ctr" anchorCtr="0">
          <a:noAutofit/>
        </a:bodyPr>
        <a:lstStyle/>
        <a:p>
          <a:pPr lvl="0" algn="l" defTabSz="800100" rtl="0">
            <a:lnSpc>
              <a:spcPct val="90000"/>
            </a:lnSpc>
            <a:spcBef>
              <a:spcPct val="0"/>
            </a:spcBef>
            <a:spcAft>
              <a:spcPct val="35000"/>
            </a:spcAft>
          </a:pPr>
          <a:r>
            <a:rPr lang="en-US" sz="1800" kern="1200" dirty="0"/>
            <a:t>Family  engaged to support the students being served.</a:t>
          </a:r>
        </a:p>
      </dsp:txBody>
      <dsp:txXfrm>
        <a:off x="869623" y="2141347"/>
        <a:ext cx="6616776" cy="584918"/>
      </dsp:txXfrm>
    </dsp:sp>
    <dsp:sp modelId="{F53B200B-BE04-4505-AC8B-10523C9EFDDB}">
      <dsp:nvSpPr>
        <dsp:cNvPr id="0" name=""/>
        <dsp:cNvSpPr/>
      </dsp:nvSpPr>
      <dsp:spPr>
        <a:xfrm>
          <a:off x="592987" y="2157170"/>
          <a:ext cx="553271" cy="553271"/>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BA1036-4F4B-4C90-A1BB-E243EC827A53}">
      <dsp:nvSpPr>
        <dsp:cNvPr id="0" name=""/>
        <dsp:cNvSpPr/>
      </dsp:nvSpPr>
      <dsp:spPr>
        <a:xfrm>
          <a:off x="703137" y="2827346"/>
          <a:ext cx="6783262" cy="54060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1328" tIns="45720" rIns="45720" bIns="45720" numCol="1" spcCol="1270" anchor="ctr" anchorCtr="0">
          <a:noAutofit/>
        </a:bodyPr>
        <a:lstStyle/>
        <a:p>
          <a:pPr lvl="0" algn="l" defTabSz="800100" rtl="0">
            <a:lnSpc>
              <a:spcPct val="90000"/>
            </a:lnSpc>
            <a:spcBef>
              <a:spcPct val="0"/>
            </a:spcBef>
            <a:spcAft>
              <a:spcPct val="35000"/>
            </a:spcAft>
          </a:pPr>
          <a:r>
            <a:rPr lang="en-US" sz="1800" kern="1200" dirty="0"/>
            <a:t>Complete a “Schedule of Operations” form for each proposed site. </a:t>
          </a:r>
        </a:p>
      </dsp:txBody>
      <dsp:txXfrm>
        <a:off x="703137" y="2827346"/>
        <a:ext cx="6783262" cy="540603"/>
      </dsp:txXfrm>
    </dsp:sp>
    <dsp:sp modelId="{DDAD14D1-F0B8-4038-AA5F-794206DB0A62}">
      <dsp:nvSpPr>
        <dsp:cNvPr id="0" name=""/>
        <dsp:cNvSpPr/>
      </dsp:nvSpPr>
      <dsp:spPr>
        <a:xfrm>
          <a:off x="426501" y="2821012"/>
          <a:ext cx="553271" cy="553271"/>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326B8B-DB34-4906-8C8B-E86C6C57E0AB}">
      <dsp:nvSpPr>
        <dsp:cNvPr id="0" name=""/>
        <dsp:cNvSpPr/>
      </dsp:nvSpPr>
      <dsp:spPr>
        <a:xfrm>
          <a:off x="339054" y="3465218"/>
          <a:ext cx="7147345" cy="59254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1328" tIns="45720" rIns="45720" bIns="45720" numCol="1" spcCol="1270" anchor="ctr" anchorCtr="0">
          <a:noAutofit/>
        </a:bodyPr>
        <a:lstStyle/>
        <a:p>
          <a:pPr lvl="0" algn="l" defTabSz="800100" rtl="0">
            <a:lnSpc>
              <a:spcPct val="90000"/>
            </a:lnSpc>
            <a:spcBef>
              <a:spcPct val="0"/>
            </a:spcBef>
            <a:spcAft>
              <a:spcPct val="35000"/>
            </a:spcAft>
          </a:pPr>
          <a:r>
            <a:rPr lang="en-US" sz="1800" kern="1200" dirty="0"/>
            <a:t>Fees being charged, if any. </a:t>
          </a:r>
        </a:p>
      </dsp:txBody>
      <dsp:txXfrm>
        <a:off x="339054" y="3465218"/>
        <a:ext cx="7147345" cy="592545"/>
      </dsp:txXfrm>
    </dsp:sp>
    <dsp:sp modelId="{0C5A52AC-D406-4568-B31E-23A0960D4C3F}">
      <dsp:nvSpPr>
        <dsp:cNvPr id="0" name=""/>
        <dsp:cNvSpPr/>
      </dsp:nvSpPr>
      <dsp:spPr>
        <a:xfrm>
          <a:off x="62418" y="3484854"/>
          <a:ext cx="553271" cy="553271"/>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4BA9C6-4207-4670-B9C2-5AE3A7F67957}">
      <dsp:nvSpPr>
        <dsp:cNvPr id="0" name=""/>
        <dsp:cNvSpPr/>
      </dsp:nvSpPr>
      <dsp:spPr>
        <a:xfrm>
          <a:off x="-4548356" y="-697417"/>
          <a:ext cx="5418195" cy="5418195"/>
        </a:xfrm>
        <a:prstGeom prst="blockArc">
          <a:avLst>
            <a:gd name="adj1" fmla="val 18900000"/>
            <a:gd name="adj2" fmla="val 2700000"/>
            <a:gd name="adj3" fmla="val 399"/>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E5C366-5E16-4EC3-9892-9F123ECE8651}">
      <dsp:nvSpPr>
        <dsp:cNvPr id="0" name=""/>
        <dsp:cNvSpPr/>
      </dsp:nvSpPr>
      <dsp:spPr>
        <a:xfrm>
          <a:off x="324858" y="158399"/>
          <a:ext cx="7164398" cy="53052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216" tIns="45720" rIns="45720" bIns="45720" numCol="1" spcCol="1270" anchor="ctr" anchorCtr="0">
          <a:noAutofit/>
        </a:bodyPr>
        <a:lstStyle/>
        <a:p>
          <a:pPr lvl="0" algn="l" defTabSz="800100" rtl="0">
            <a:lnSpc>
              <a:spcPct val="90000"/>
            </a:lnSpc>
            <a:spcBef>
              <a:spcPct val="0"/>
            </a:spcBef>
            <a:spcAft>
              <a:spcPct val="35000"/>
            </a:spcAft>
          </a:pPr>
          <a:r>
            <a:rPr lang="en-US" sz="1800" kern="1200" dirty="0"/>
            <a:t>Staffing, including the student-to-staff ratios. </a:t>
          </a:r>
        </a:p>
      </dsp:txBody>
      <dsp:txXfrm>
        <a:off x="324858" y="158399"/>
        <a:ext cx="7164398" cy="530520"/>
      </dsp:txXfrm>
    </dsp:sp>
    <dsp:sp modelId="{5A46B513-FECE-4286-8400-B93A4C352674}">
      <dsp:nvSpPr>
        <dsp:cNvPr id="0" name=""/>
        <dsp:cNvSpPr/>
      </dsp:nvSpPr>
      <dsp:spPr>
        <a:xfrm>
          <a:off x="60121" y="158922"/>
          <a:ext cx="529474" cy="529474"/>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22F3E3-FA33-4A29-8CB5-22A0C671A735}">
      <dsp:nvSpPr>
        <dsp:cNvPr id="0" name=""/>
        <dsp:cNvSpPr/>
      </dsp:nvSpPr>
      <dsp:spPr>
        <a:xfrm>
          <a:off x="673281" y="771251"/>
          <a:ext cx="6815975" cy="57539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216" tIns="40640" rIns="40640" bIns="40640" numCol="1" spcCol="1270" anchor="ctr" anchorCtr="0">
          <a:noAutofit/>
        </a:bodyPr>
        <a:lstStyle/>
        <a:p>
          <a:pPr lvl="0" algn="l" defTabSz="711200" rtl="0">
            <a:lnSpc>
              <a:spcPct val="90000"/>
            </a:lnSpc>
            <a:spcBef>
              <a:spcPct val="0"/>
            </a:spcBef>
            <a:spcAft>
              <a:spcPct val="35000"/>
            </a:spcAft>
          </a:pPr>
          <a:r>
            <a:rPr lang="en-US" sz="1600" kern="1200" dirty="0"/>
            <a:t>High school programs include Extended Learning Opportunities (ELOs).</a:t>
          </a:r>
        </a:p>
      </dsp:txBody>
      <dsp:txXfrm>
        <a:off x="673281" y="771251"/>
        <a:ext cx="6815975" cy="575394"/>
      </dsp:txXfrm>
    </dsp:sp>
    <dsp:sp modelId="{75F65143-0954-404D-BB51-28BD08291666}">
      <dsp:nvSpPr>
        <dsp:cNvPr id="0" name=""/>
        <dsp:cNvSpPr/>
      </dsp:nvSpPr>
      <dsp:spPr>
        <a:xfrm>
          <a:off x="408544" y="794211"/>
          <a:ext cx="529474" cy="529474"/>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FB5053-D0AB-41F8-B4C8-467C6ECB8C27}">
      <dsp:nvSpPr>
        <dsp:cNvPr id="0" name=""/>
        <dsp:cNvSpPr/>
      </dsp:nvSpPr>
      <dsp:spPr>
        <a:xfrm>
          <a:off x="832606" y="1416186"/>
          <a:ext cx="6656650" cy="5561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216" tIns="45720" rIns="45720" bIns="45720" numCol="1" spcCol="1270" anchor="ctr" anchorCtr="0">
          <a:noAutofit/>
        </a:bodyPr>
        <a:lstStyle/>
        <a:p>
          <a:pPr lvl="0" algn="l" defTabSz="800100" rtl="0">
            <a:lnSpc>
              <a:spcPct val="90000"/>
            </a:lnSpc>
            <a:spcBef>
              <a:spcPct val="0"/>
            </a:spcBef>
            <a:spcAft>
              <a:spcPct val="35000"/>
            </a:spcAft>
          </a:pPr>
          <a:r>
            <a:rPr lang="en-US" sz="1800" kern="1200" dirty="0"/>
            <a:t>How staff will be selected, trained and supervised.</a:t>
          </a:r>
        </a:p>
      </dsp:txBody>
      <dsp:txXfrm>
        <a:off x="832606" y="1416186"/>
        <a:ext cx="6656650" cy="556100"/>
      </dsp:txXfrm>
    </dsp:sp>
    <dsp:sp modelId="{F81122F6-FC78-42A9-9DB8-39CE538AF2F4}">
      <dsp:nvSpPr>
        <dsp:cNvPr id="0" name=""/>
        <dsp:cNvSpPr/>
      </dsp:nvSpPr>
      <dsp:spPr>
        <a:xfrm>
          <a:off x="567869" y="1429499"/>
          <a:ext cx="529474" cy="529474"/>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D9E5F5-ED4E-47AE-88AC-4E568A7F0E17}">
      <dsp:nvSpPr>
        <dsp:cNvPr id="0" name=""/>
        <dsp:cNvSpPr/>
      </dsp:nvSpPr>
      <dsp:spPr>
        <a:xfrm>
          <a:off x="832606" y="2044274"/>
          <a:ext cx="6656650" cy="56969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216" tIns="45720" rIns="45720" bIns="45720" numCol="1" spcCol="1270" anchor="ctr" anchorCtr="0">
          <a:noAutofit/>
        </a:bodyPr>
        <a:lstStyle/>
        <a:p>
          <a:pPr lvl="0" algn="l" defTabSz="800100" rtl="0">
            <a:lnSpc>
              <a:spcPct val="90000"/>
            </a:lnSpc>
            <a:spcBef>
              <a:spcPct val="0"/>
            </a:spcBef>
            <a:spcAft>
              <a:spcPct val="35000"/>
            </a:spcAft>
          </a:pPr>
          <a:r>
            <a:rPr lang="en-US" sz="1800" kern="1200" dirty="0"/>
            <a:t>Include job descriptions and credentials of key </a:t>
          </a:r>
          <a:r>
            <a:rPr lang="en-US" sz="1800" kern="1200" dirty="0" smtClean="0"/>
            <a:t>staff.</a:t>
          </a:r>
          <a:endParaRPr lang="en-US" sz="1800" kern="1200" dirty="0"/>
        </a:p>
      </dsp:txBody>
      <dsp:txXfrm>
        <a:off x="832606" y="2044274"/>
        <a:ext cx="6656650" cy="569697"/>
      </dsp:txXfrm>
    </dsp:sp>
    <dsp:sp modelId="{9C634240-EB6E-4ADA-A44C-69F04E952207}">
      <dsp:nvSpPr>
        <dsp:cNvPr id="0" name=""/>
        <dsp:cNvSpPr/>
      </dsp:nvSpPr>
      <dsp:spPr>
        <a:xfrm>
          <a:off x="567869" y="2064386"/>
          <a:ext cx="529474" cy="529474"/>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F9A72A-0B2F-4272-91B8-1AEEB88F6F14}">
      <dsp:nvSpPr>
        <dsp:cNvPr id="0" name=""/>
        <dsp:cNvSpPr/>
      </dsp:nvSpPr>
      <dsp:spPr>
        <a:xfrm>
          <a:off x="673281" y="2689207"/>
          <a:ext cx="6815975" cy="55040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216" tIns="40640" rIns="40640" bIns="40640" numCol="1" spcCol="1270" anchor="ctr" anchorCtr="0">
          <a:noAutofit/>
        </a:bodyPr>
        <a:lstStyle/>
        <a:p>
          <a:pPr lvl="0" algn="l" defTabSz="711200" rtl="0">
            <a:lnSpc>
              <a:spcPct val="90000"/>
            </a:lnSpc>
            <a:spcBef>
              <a:spcPct val="0"/>
            </a:spcBef>
            <a:spcAft>
              <a:spcPct val="35000"/>
            </a:spcAft>
          </a:pPr>
          <a:r>
            <a:rPr lang="en-US" sz="1600" kern="1200" dirty="0"/>
            <a:t>Encourage and use volunteers appropriately qualified persons to support proposed activities.</a:t>
          </a:r>
        </a:p>
      </dsp:txBody>
      <dsp:txXfrm>
        <a:off x="673281" y="2689207"/>
        <a:ext cx="6815975" cy="550407"/>
      </dsp:txXfrm>
    </dsp:sp>
    <dsp:sp modelId="{DBCBDC2F-A9BC-4E75-B255-1C5B497519CC}">
      <dsp:nvSpPr>
        <dsp:cNvPr id="0" name=""/>
        <dsp:cNvSpPr/>
      </dsp:nvSpPr>
      <dsp:spPr>
        <a:xfrm>
          <a:off x="408544" y="2699674"/>
          <a:ext cx="529474" cy="529474"/>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802ACA-4129-4F4D-AC66-F46722E52FC0}">
      <dsp:nvSpPr>
        <dsp:cNvPr id="0" name=""/>
        <dsp:cNvSpPr/>
      </dsp:nvSpPr>
      <dsp:spPr>
        <a:xfrm>
          <a:off x="324858" y="3302059"/>
          <a:ext cx="7164398" cy="59528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216" tIns="40640" rIns="40640" bIns="40640" numCol="1" spcCol="1270" anchor="ctr" anchorCtr="0">
          <a:noAutofit/>
        </a:bodyPr>
        <a:lstStyle/>
        <a:p>
          <a:pPr lvl="0" algn="l" defTabSz="711200" rtl="0">
            <a:lnSpc>
              <a:spcPct val="90000"/>
            </a:lnSpc>
            <a:spcBef>
              <a:spcPct val="0"/>
            </a:spcBef>
            <a:spcAft>
              <a:spcPct val="35000"/>
            </a:spcAft>
          </a:pPr>
          <a:r>
            <a:rPr lang="en-US" sz="1600" kern="1200" dirty="0"/>
            <a:t>Screening process (background checks and/or fingerprinting)</a:t>
          </a:r>
        </a:p>
      </dsp:txBody>
      <dsp:txXfrm>
        <a:off x="324858" y="3302059"/>
        <a:ext cx="7164398" cy="595281"/>
      </dsp:txXfrm>
    </dsp:sp>
    <dsp:sp modelId="{2D86E913-041D-48AE-A1E2-AA1257423CE9}">
      <dsp:nvSpPr>
        <dsp:cNvPr id="0" name=""/>
        <dsp:cNvSpPr/>
      </dsp:nvSpPr>
      <dsp:spPr>
        <a:xfrm>
          <a:off x="60121" y="3334963"/>
          <a:ext cx="529474" cy="529474"/>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5310B1-0EE7-415A-A65E-0430D8117E72}">
      <dsp:nvSpPr>
        <dsp:cNvPr id="0" name=""/>
        <dsp:cNvSpPr/>
      </dsp:nvSpPr>
      <dsp:spPr>
        <a:xfrm>
          <a:off x="-4548356" y="-697417"/>
          <a:ext cx="5418195" cy="5418195"/>
        </a:xfrm>
        <a:prstGeom prst="blockArc">
          <a:avLst>
            <a:gd name="adj1" fmla="val 18900000"/>
            <a:gd name="adj2" fmla="val 2700000"/>
            <a:gd name="adj3" fmla="val 399"/>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009BE4-2E7F-43C2-961C-C2FD174D85E3}">
      <dsp:nvSpPr>
        <dsp:cNvPr id="0" name=""/>
        <dsp:cNvSpPr/>
      </dsp:nvSpPr>
      <dsp:spPr>
        <a:xfrm>
          <a:off x="455617" y="309315"/>
          <a:ext cx="7033638" cy="61895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1295" tIns="45720" rIns="45720" bIns="45720" numCol="1" spcCol="1270" anchor="ctr" anchorCtr="0">
          <a:noAutofit/>
        </a:bodyPr>
        <a:lstStyle/>
        <a:p>
          <a:pPr lvl="0" algn="l" defTabSz="800100" rtl="0">
            <a:lnSpc>
              <a:spcPct val="90000"/>
            </a:lnSpc>
            <a:spcBef>
              <a:spcPct val="0"/>
            </a:spcBef>
            <a:spcAft>
              <a:spcPct val="35000"/>
            </a:spcAft>
          </a:pPr>
          <a:r>
            <a:rPr lang="en-US" sz="1800" kern="1200" dirty="0"/>
            <a:t>How specific organizational leadership support the organization and partnerships to assure project success. </a:t>
          </a:r>
        </a:p>
      </dsp:txBody>
      <dsp:txXfrm>
        <a:off x="455617" y="309315"/>
        <a:ext cx="7033638" cy="618953"/>
      </dsp:txXfrm>
    </dsp:sp>
    <dsp:sp modelId="{94A71B0A-7AA9-4B71-B2C2-2B1E67E79E9A}">
      <dsp:nvSpPr>
        <dsp:cNvPr id="0" name=""/>
        <dsp:cNvSpPr/>
      </dsp:nvSpPr>
      <dsp:spPr>
        <a:xfrm>
          <a:off x="68771" y="231946"/>
          <a:ext cx="773692" cy="77369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6D71FD-428E-4A84-9E36-9EF49BBC38AC}">
      <dsp:nvSpPr>
        <dsp:cNvPr id="0" name=""/>
        <dsp:cNvSpPr/>
      </dsp:nvSpPr>
      <dsp:spPr>
        <a:xfrm>
          <a:off x="810477" y="1237907"/>
          <a:ext cx="6678778" cy="61895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1295" tIns="45720" rIns="45720" bIns="45720" numCol="1" spcCol="1270" anchor="ctr" anchorCtr="0">
          <a:noAutofit/>
        </a:bodyPr>
        <a:lstStyle/>
        <a:p>
          <a:pPr lvl="0" algn="l" defTabSz="800100" rtl="0">
            <a:lnSpc>
              <a:spcPct val="90000"/>
            </a:lnSpc>
            <a:spcBef>
              <a:spcPct val="0"/>
            </a:spcBef>
            <a:spcAft>
              <a:spcPct val="35000"/>
            </a:spcAft>
          </a:pPr>
          <a:r>
            <a:rPr lang="en-US" sz="1800" kern="1200" dirty="0"/>
            <a:t>Types of professional development that will be provided to staff.</a:t>
          </a:r>
        </a:p>
      </dsp:txBody>
      <dsp:txXfrm>
        <a:off x="810477" y="1237907"/>
        <a:ext cx="6678778" cy="618953"/>
      </dsp:txXfrm>
    </dsp:sp>
    <dsp:sp modelId="{0DDD4FBD-6F73-406F-A293-6A28DDE171E4}">
      <dsp:nvSpPr>
        <dsp:cNvPr id="0" name=""/>
        <dsp:cNvSpPr/>
      </dsp:nvSpPr>
      <dsp:spPr>
        <a:xfrm>
          <a:off x="423631" y="1160538"/>
          <a:ext cx="773692" cy="77369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AE485C-D781-4A1B-97AD-942480BEFD5F}">
      <dsp:nvSpPr>
        <dsp:cNvPr id="0" name=""/>
        <dsp:cNvSpPr/>
      </dsp:nvSpPr>
      <dsp:spPr>
        <a:xfrm>
          <a:off x="810477" y="2166498"/>
          <a:ext cx="6678778" cy="61895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1295" tIns="45720" rIns="45720" bIns="45720" numCol="1" spcCol="1270" anchor="ctr" anchorCtr="0">
          <a:noAutofit/>
        </a:bodyPr>
        <a:lstStyle/>
        <a:p>
          <a:pPr lvl="0" algn="l" defTabSz="800100" rtl="0">
            <a:lnSpc>
              <a:spcPct val="90000"/>
            </a:lnSpc>
            <a:spcBef>
              <a:spcPct val="0"/>
            </a:spcBef>
            <a:spcAft>
              <a:spcPct val="35000"/>
            </a:spcAft>
          </a:pPr>
          <a:r>
            <a:rPr lang="en-US" sz="1800" kern="1200" dirty="0"/>
            <a:t>Describe your staffing professional development plans.</a:t>
          </a:r>
        </a:p>
      </dsp:txBody>
      <dsp:txXfrm>
        <a:off x="810477" y="2166498"/>
        <a:ext cx="6678778" cy="618953"/>
      </dsp:txXfrm>
    </dsp:sp>
    <dsp:sp modelId="{CE6A5B01-64A9-4B40-A6AE-22C3AADE8166}">
      <dsp:nvSpPr>
        <dsp:cNvPr id="0" name=""/>
        <dsp:cNvSpPr/>
      </dsp:nvSpPr>
      <dsp:spPr>
        <a:xfrm>
          <a:off x="423631" y="2089129"/>
          <a:ext cx="773692" cy="77369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6E7E5F-BCD4-4693-B7FC-5E53E17C284F}">
      <dsp:nvSpPr>
        <dsp:cNvPr id="0" name=""/>
        <dsp:cNvSpPr/>
      </dsp:nvSpPr>
      <dsp:spPr>
        <a:xfrm>
          <a:off x="455617" y="3095090"/>
          <a:ext cx="7033638" cy="61895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1295" tIns="45720" rIns="45720" bIns="45720" numCol="1" spcCol="1270" anchor="ctr" anchorCtr="0">
          <a:noAutofit/>
        </a:bodyPr>
        <a:lstStyle/>
        <a:p>
          <a:pPr lvl="0" algn="l" defTabSz="800100" rtl="0">
            <a:lnSpc>
              <a:spcPct val="90000"/>
            </a:lnSpc>
            <a:spcBef>
              <a:spcPct val="0"/>
            </a:spcBef>
            <a:spcAft>
              <a:spcPct val="35000"/>
            </a:spcAft>
          </a:pPr>
          <a:r>
            <a:rPr lang="en-US" sz="1800" kern="1200" dirty="0"/>
            <a:t>How new staff will be trained during the program year; and how professional development needs of staff will be assessed.</a:t>
          </a:r>
        </a:p>
      </dsp:txBody>
      <dsp:txXfrm>
        <a:off x="455617" y="3095090"/>
        <a:ext cx="7033638" cy="618953"/>
      </dsp:txXfrm>
    </dsp:sp>
    <dsp:sp modelId="{2F2CF5AE-7C19-463E-9B3E-0F18415AC920}">
      <dsp:nvSpPr>
        <dsp:cNvPr id="0" name=""/>
        <dsp:cNvSpPr/>
      </dsp:nvSpPr>
      <dsp:spPr>
        <a:xfrm>
          <a:off x="68771" y="3017721"/>
          <a:ext cx="773692" cy="77369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E9D78E-B250-472C-BF45-889D20851C22}">
      <dsp:nvSpPr>
        <dsp:cNvPr id="0" name=""/>
        <dsp:cNvSpPr/>
      </dsp:nvSpPr>
      <dsp:spPr>
        <a:xfrm>
          <a:off x="-4548356" y="-697417"/>
          <a:ext cx="5418195" cy="5418195"/>
        </a:xfrm>
        <a:prstGeom prst="blockArc">
          <a:avLst>
            <a:gd name="adj1" fmla="val 18900000"/>
            <a:gd name="adj2" fmla="val 2700000"/>
            <a:gd name="adj3" fmla="val 399"/>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A4CD33-45C3-444E-B8AA-62B943536BF9}">
      <dsp:nvSpPr>
        <dsp:cNvPr id="0" name=""/>
        <dsp:cNvSpPr/>
      </dsp:nvSpPr>
      <dsp:spPr>
        <a:xfrm>
          <a:off x="559420" y="402336"/>
          <a:ext cx="6929836" cy="80467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8708" tIns="45720" rIns="45720" bIns="45720" numCol="1" spcCol="1270" anchor="ctr" anchorCtr="0">
          <a:noAutofit/>
        </a:bodyPr>
        <a:lstStyle/>
        <a:p>
          <a:pPr lvl="0" algn="l" defTabSz="800100" rtl="0">
            <a:lnSpc>
              <a:spcPct val="90000"/>
            </a:lnSpc>
            <a:spcBef>
              <a:spcPct val="0"/>
            </a:spcBef>
            <a:spcAft>
              <a:spcPct val="35000"/>
            </a:spcAft>
          </a:pPr>
          <a:r>
            <a:rPr lang="en-US" sz="1800" kern="1200" dirty="0"/>
            <a:t>One-year timeline for program implementation and continued planning (attachment) </a:t>
          </a:r>
        </a:p>
      </dsp:txBody>
      <dsp:txXfrm>
        <a:off x="559420" y="402336"/>
        <a:ext cx="6929836" cy="804672"/>
      </dsp:txXfrm>
    </dsp:sp>
    <dsp:sp modelId="{991CC385-3503-498A-9EFA-FCCCE25408A4}">
      <dsp:nvSpPr>
        <dsp:cNvPr id="0" name=""/>
        <dsp:cNvSpPr/>
      </dsp:nvSpPr>
      <dsp:spPr>
        <a:xfrm>
          <a:off x="56500" y="301752"/>
          <a:ext cx="1005840" cy="1005840"/>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85F2AE-5F09-4B14-8C6C-EBD2262734E8}">
      <dsp:nvSpPr>
        <dsp:cNvPr id="0" name=""/>
        <dsp:cNvSpPr/>
      </dsp:nvSpPr>
      <dsp:spPr>
        <a:xfrm>
          <a:off x="851918" y="1609344"/>
          <a:ext cx="6637337" cy="80467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8708" tIns="45720" rIns="45720" bIns="45720" numCol="1" spcCol="1270" anchor="ctr" anchorCtr="0">
          <a:noAutofit/>
        </a:bodyPr>
        <a:lstStyle/>
        <a:p>
          <a:pPr lvl="0" algn="l" defTabSz="800100" rtl="0">
            <a:lnSpc>
              <a:spcPct val="90000"/>
            </a:lnSpc>
            <a:spcBef>
              <a:spcPct val="0"/>
            </a:spcBef>
            <a:spcAft>
              <a:spcPct val="35000"/>
            </a:spcAft>
          </a:pPr>
          <a:r>
            <a:rPr lang="en-US" sz="1800" kern="1200" dirty="0"/>
            <a:t>Clear, ongoing communication and linkage with all stakeholders. </a:t>
          </a:r>
        </a:p>
      </dsp:txBody>
      <dsp:txXfrm>
        <a:off x="851918" y="1609344"/>
        <a:ext cx="6637337" cy="804672"/>
      </dsp:txXfrm>
    </dsp:sp>
    <dsp:sp modelId="{71AEE860-C9C9-4D08-9594-7C10CA2BECB4}">
      <dsp:nvSpPr>
        <dsp:cNvPr id="0" name=""/>
        <dsp:cNvSpPr/>
      </dsp:nvSpPr>
      <dsp:spPr>
        <a:xfrm>
          <a:off x="348998" y="1508760"/>
          <a:ext cx="1005840" cy="1005840"/>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09EDF4-F3D2-4E9C-ADFA-0635FFA6333E}">
      <dsp:nvSpPr>
        <dsp:cNvPr id="0" name=""/>
        <dsp:cNvSpPr/>
      </dsp:nvSpPr>
      <dsp:spPr>
        <a:xfrm>
          <a:off x="559420" y="2816352"/>
          <a:ext cx="6929836" cy="80467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8708" tIns="45720" rIns="45720" bIns="45720" numCol="1" spcCol="1270" anchor="ctr" anchorCtr="0">
          <a:noAutofit/>
        </a:bodyPr>
        <a:lstStyle/>
        <a:p>
          <a:pPr lvl="0" algn="l" defTabSz="800100" rtl="0">
            <a:lnSpc>
              <a:spcPct val="90000"/>
            </a:lnSpc>
            <a:spcBef>
              <a:spcPct val="0"/>
            </a:spcBef>
            <a:spcAft>
              <a:spcPct val="35000"/>
            </a:spcAft>
          </a:pPr>
          <a:r>
            <a:rPr lang="en-US" sz="1800" kern="1200" dirty="0"/>
            <a:t>Plan to disseminate information about your program to the community in an ongoing manner that is understandable and accessible.</a:t>
          </a:r>
        </a:p>
      </dsp:txBody>
      <dsp:txXfrm>
        <a:off x="559420" y="2816352"/>
        <a:ext cx="6929836" cy="804672"/>
      </dsp:txXfrm>
    </dsp:sp>
    <dsp:sp modelId="{8A7CA184-8A74-480F-A1C4-9E1AEF5EDF04}">
      <dsp:nvSpPr>
        <dsp:cNvPr id="0" name=""/>
        <dsp:cNvSpPr/>
      </dsp:nvSpPr>
      <dsp:spPr>
        <a:xfrm>
          <a:off x="56500" y="2715768"/>
          <a:ext cx="1005840" cy="1005840"/>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AD3AF0-DD19-4F4A-8934-7EED738A2E40}">
      <dsp:nvSpPr>
        <dsp:cNvPr id="0" name=""/>
        <dsp:cNvSpPr/>
      </dsp:nvSpPr>
      <dsp:spPr>
        <a:xfrm>
          <a:off x="-4548356" y="-697417"/>
          <a:ext cx="5418195" cy="5418195"/>
        </a:xfrm>
        <a:prstGeom prst="blockArc">
          <a:avLst>
            <a:gd name="adj1" fmla="val 18900000"/>
            <a:gd name="adj2" fmla="val 2700000"/>
            <a:gd name="adj3" fmla="val 399"/>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B90FBA-7EF6-4E15-A25D-BFF4A86608D8}">
      <dsp:nvSpPr>
        <dsp:cNvPr id="0" name=""/>
        <dsp:cNvSpPr/>
      </dsp:nvSpPr>
      <dsp:spPr>
        <a:xfrm>
          <a:off x="324858" y="158399"/>
          <a:ext cx="7164398" cy="53052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216" tIns="45720" rIns="45720" bIns="45720" numCol="1" spcCol="1270" anchor="ctr" anchorCtr="0">
          <a:noAutofit/>
        </a:bodyPr>
        <a:lstStyle/>
        <a:p>
          <a:pPr lvl="0" algn="l" defTabSz="800100" rtl="0">
            <a:lnSpc>
              <a:spcPct val="90000"/>
            </a:lnSpc>
            <a:spcBef>
              <a:spcPct val="0"/>
            </a:spcBef>
            <a:spcAft>
              <a:spcPct val="35000"/>
            </a:spcAft>
          </a:pPr>
          <a:r>
            <a:rPr lang="en-US" sz="1800" kern="1200" dirty="0"/>
            <a:t>Complete Appendix E GPRA Measures template.</a:t>
          </a:r>
        </a:p>
      </dsp:txBody>
      <dsp:txXfrm>
        <a:off x="324858" y="158399"/>
        <a:ext cx="7164398" cy="530520"/>
      </dsp:txXfrm>
    </dsp:sp>
    <dsp:sp modelId="{DF389A88-B43F-4A26-A7B8-793A7610FBFD}">
      <dsp:nvSpPr>
        <dsp:cNvPr id="0" name=""/>
        <dsp:cNvSpPr/>
      </dsp:nvSpPr>
      <dsp:spPr>
        <a:xfrm>
          <a:off x="60121" y="158922"/>
          <a:ext cx="529474" cy="529474"/>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8B1654-DA76-4AC9-B24C-0E12C208A524}">
      <dsp:nvSpPr>
        <dsp:cNvPr id="0" name=""/>
        <dsp:cNvSpPr/>
      </dsp:nvSpPr>
      <dsp:spPr>
        <a:xfrm>
          <a:off x="673281" y="771251"/>
          <a:ext cx="6815975" cy="57539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216" tIns="45720" rIns="45720" bIns="45720" numCol="1" spcCol="1270" anchor="ctr" anchorCtr="0">
          <a:noAutofit/>
        </a:bodyPr>
        <a:lstStyle/>
        <a:p>
          <a:pPr lvl="0" algn="l" defTabSz="800100" rtl="0">
            <a:lnSpc>
              <a:spcPct val="90000"/>
            </a:lnSpc>
            <a:spcBef>
              <a:spcPct val="0"/>
            </a:spcBef>
            <a:spcAft>
              <a:spcPct val="35000"/>
            </a:spcAft>
          </a:pPr>
          <a:r>
            <a:rPr lang="en-US" sz="1800" kern="1200" dirty="0" smtClean="0"/>
            <a:t>Use best practices, including research or evidence-based practices, identifying </a:t>
          </a:r>
          <a:r>
            <a:rPr lang="en-US" sz="1800" kern="1200" dirty="0"/>
            <a:t>who will be responsible for data compilation and analysis.</a:t>
          </a:r>
        </a:p>
      </dsp:txBody>
      <dsp:txXfrm>
        <a:off x="673281" y="771251"/>
        <a:ext cx="6815975" cy="575394"/>
      </dsp:txXfrm>
    </dsp:sp>
    <dsp:sp modelId="{69702648-B26B-4E90-BB5E-05AB1364D5AE}">
      <dsp:nvSpPr>
        <dsp:cNvPr id="0" name=""/>
        <dsp:cNvSpPr/>
      </dsp:nvSpPr>
      <dsp:spPr>
        <a:xfrm>
          <a:off x="408544" y="794211"/>
          <a:ext cx="529474" cy="529474"/>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67F22E-8876-47DC-A599-6836CC431912}">
      <dsp:nvSpPr>
        <dsp:cNvPr id="0" name=""/>
        <dsp:cNvSpPr/>
      </dsp:nvSpPr>
      <dsp:spPr>
        <a:xfrm>
          <a:off x="832606" y="1432227"/>
          <a:ext cx="6656650" cy="52401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216" tIns="45720" rIns="45720" bIns="45720" numCol="1" spcCol="1270" anchor="ctr" anchorCtr="0">
          <a:noAutofit/>
        </a:bodyPr>
        <a:lstStyle/>
        <a:p>
          <a:pPr lvl="0" algn="l" defTabSz="800100" rtl="0">
            <a:lnSpc>
              <a:spcPct val="90000"/>
            </a:lnSpc>
            <a:spcBef>
              <a:spcPct val="0"/>
            </a:spcBef>
            <a:spcAft>
              <a:spcPct val="35000"/>
            </a:spcAft>
          </a:pPr>
          <a:r>
            <a:rPr lang="en-US" sz="1800" kern="1200" dirty="0" smtClean="0"/>
            <a:t>How these best practices will positively influence student outcomes in your program.</a:t>
          </a:r>
          <a:endParaRPr lang="en-US" sz="1800" kern="1200" dirty="0"/>
        </a:p>
      </dsp:txBody>
      <dsp:txXfrm>
        <a:off x="832606" y="1432227"/>
        <a:ext cx="6656650" cy="524018"/>
      </dsp:txXfrm>
    </dsp:sp>
    <dsp:sp modelId="{E33D813E-1EA7-4121-A790-0C93EEFADB22}">
      <dsp:nvSpPr>
        <dsp:cNvPr id="0" name=""/>
        <dsp:cNvSpPr/>
      </dsp:nvSpPr>
      <dsp:spPr>
        <a:xfrm>
          <a:off x="567869" y="1429499"/>
          <a:ext cx="529474" cy="529474"/>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F0C47E-5BDF-459D-A9A9-26A26185F79F}">
      <dsp:nvSpPr>
        <dsp:cNvPr id="0" name=""/>
        <dsp:cNvSpPr/>
      </dsp:nvSpPr>
      <dsp:spPr>
        <a:xfrm>
          <a:off x="832606" y="2036455"/>
          <a:ext cx="6656650" cy="58533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216" tIns="45720" rIns="45720" bIns="45720" numCol="1" spcCol="1270" anchor="ctr" anchorCtr="0">
          <a:noAutofit/>
        </a:bodyPr>
        <a:lstStyle/>
        <a:p>
          <a:pPr lvl="0" algn="l" defTabSz="800100" rtl="0">
            <a:lnSpc>
              <a:spcPct val="90000"/>
            </a:lnSpc>
            <a:spcBef>
              <a:spcPct val="0"/>
            </a:spcBef>
            <a:spcAft>
              <a:spcPct val="35000"/>
            </a:spcAft>
          </a:pPr>
          <a:r>
            <a:rPr lang="en-US" sz="1800" kern="1200" dirty="0" smtClean="0"/>
            <a:t>How </a:t>
          </a:r>
          <a:r>
            <a:rPr lang="en-US" sz="1800" kern="1200" dirty="0"/>
            <a:t>evaluation information will be used to provide feedback to project staff and stakeholders. </a:t>
          </a:r>
        </a:p>
      </dsp:txBody>
      <dsp:txXfrm>
        <a:off x="832606" y="2036455"/>
        <a:ext cx="6656650" cy="585335"/>
      </dsp:txXfrm>
    </dsp:sp>
    <dsp:sp modelId="{970C8801-63B7-40B9-9AF9-E6255D2D2369}">
      <dsp:nvSpPr>
        <dsp:cNvPr id="0" name=""/>
        <dsp:cNvSpPr/>
      </dsp:nvSpPr>
      <dsp:spPr>
        <a:xfrm>
          <a:off x="567869" y="2064386"/>
          <a:ext cx="529474" cy="529474"/>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7A8C82-D25A-4950-BA09-FDB7098EC39E}">
      <dsp:nvSpPr>
        <dsp:cNvPr id="0" name=""/>
        <dsp:cNvSpPr/>
      </dsp:nvSpPr>
      <dsp:spPr>
        <a:xfrm>
          <a:off x="673281" y="2673166"/>
          <a:ext cx="6815975" cy="58248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216" tIns="45720" rIns="45720" bIns="45720" numCol="1" spcCol="1270" anchor="ctr" anchorCtr="0">
          <a:noAutofit/>
        </a:bodyPr>
        <a:lstStyle/>
        <a:p>
          <a:pPr lvl="0" algn="l" defTabSz="800100" rtl="0">
            <a:lnSpc>
              <a:spcPct val="90000"/>
            </a:lnSpc>
            <a:spcBef>
              <a:spcPct val="0"/>
            </a:spcBef>
            <a:spcAft>
              <a:spcPct val="35000"/>
            </a:spcAft>
          </a:pPr>
          <a:r>
            <a:rPr lang="en-US" sz="1800" kern="1200" dirty="0"/>
            <a:t>Ensure shared student data is shared while adhering to the Family Educational Rights and Privacy Act (FERPA). </a:t>
          </a:r>
        </a:p>
      </dsp:txBody>
      <dsp:txXfrm>
        <a:off x="673281" y="2673166"/>
        <a:ext cx="6815975" cy="582489"/>
      </dsp:txXfrm>
    </dsp:sp>
    <dsp:sp modelId="{C664BF63-E63D-4025-8A6E-72B8A0656DFD}">
      <dsp:nvSpPr>
        <dsp:cNvPr id="0" name=""/>
        <dsp:cNvSpPr/>
      </dsp:nvSpPr>
      <dsp:spPr>
        <a:xfrm>
          <a:off x="408544" y="2699674"/>
          <a:ext cx="529474" cy="529474"/>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1E2536-65B7-4761-8277-31817B8B2289}">
      <dsp:nvSpPr>
        <dsp:cNvPr id="0" name=""/>
        <dsp:cNvSpPr/>
      </dsp:nvSpPr>
      <dsp:spPr>
        <a:xfrm>
          <a:off x="324858" y="3318100"/>
          <a:ext cx="7164398" cy="56319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216" tIns="45720" rIns="45720" bIns="45720" numCol="1" spcCol="1270" anchor="ctr" anchorCtr="0">
          <a:noAutofit/>
        </a:bodyPr>
        <a:lstStyle/>
        <a:p>
          <a:pPr lvl="0" algn="l" defTabSz="800100" rtl="0">
            <a:lnSpc>
              <a:spcPct val="90000"/>
            </a:lnSpc>
            <a:spcBef>
              <a:spcPct val="0"/>
            </a:spcBef>
            <a:spcAft>
              <a:spcPct val="35000"/>
            </a:spcAft>
          </a:pPr>
          <a:r>
            <a:rPr lang="en-US" sz="1800" kern="1200" dirty="0"/>
            <a:t>Summary of any evaluation studies, reports or research from your program or partners.</a:t>
          </a:r>
        </a:p>
      </dsp:txBody>
      <dsp:txXfrm>
        <a:off x="324858" y="3318100"/>
        <a:ext cx="7164398" cy="563199"/>
      </dsp:txXfrm>
    </dsp:sp>
    <dsp:sp modelId="{3360C81C-8DD7-4BF8-8563-BDBCBDB6A8E0}">
      <dsp:nvSpPr>
        <dsp:cNvPr id="0" name=""/>
        <dsp:cNvSpPr/>
      </dsp:nvSpPr>
      <dsp:spPr>
        <a:xfrm>
          <a:off x="60121" y="3334963"/>
          <a:ext cx="529474" cy="529474"/>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B7ACB68F-1694-4973-9FB6-B45580A2547A}" type="datetimeFigureOut">
              <a:rPr lang="en-US" smtClean="0"/>
              <a:t>12/9/2021</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1BBFE2EA-0FFE-4767-8D82-5E582FC78627}" type="slidenum">
              <a:rPr lang="en-US" smtClean="0"/>
              <a:t>‹#›</a:t>
            </a:fld>
            <a:endParaRPr lang="en-US"/>
          </a:p>
        </p:txBody>
      </p:sp>
    </p:spTree>
    <p:extLst>
      <p:ext uri="{BB962C8B-B14F-4D97-AF65-F5344CB8AC3E}">
        <p14:creationId xmlns:p14="http://schemas.microsoft.com/office/powerpoint/2010/main" val="3342946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5454"/>
          </a:xfrm>
          <a:prstGeom prst="rect">
            <a:avLst/>
          </a:prstGeom>
        </p:spPr>
        <p:txBody>
          <a:bodyPr vert="horz" lIns="92760" tIns="46381" rIns="92760" bIns="46381" rtlCol="0"/>
          <a:lstStyle>
            <a:lvl1pPr algn="l">
              <a:defRPr sz="1300"/>
            </a:lvl1pPr>
          </a:lstStyle>
          <a:p>
            <a:endParaRPr lang="en-US"/>
          </a:p>
        </p:txBody>
      </p:sp>
      <p:sp>
        <p:nvSpPr>
          <p:cNvPr id="3" name="Date Placeholder 2"/>
          <p:cNvSpPr>
            <a:spLocks noGrp="1"/>
          </p:cNvSpPr>
          <p:nvPr>
            <p:ph type="dt" idx="1"/>
          </p:nvPr>
        </p:nvSpPr>
        <p:spPr>
          <a:xfrm>
            <a:off x="3978131" y="1"/>
            <a:ext cx="3043343" cy="465454"/>
          </a:xfrm>
          <a:prstGeom prst="rect">
            <a:avLst/>
          </a:prstGeom>
        </p:spPr>
        <p:txBody>
          <a:bodyPr vert="horz" lIns="92760" tIns="46381" rIns="92760" bIns="46381" rtlCol="0"/>
          <a:lstStyle>
            <a:lvl1pPr algn="r">
              <a:defRPr sz="1300"/>
            </a:lvl1pPr>
          </a:lstStyle>
          <a:p>
            <a:fld id="{A65915E4-D69E-7344-A97B-144140D0F2F7}" type="datetimeFigureOut">
              <a:rPr lang="en-US" smtClean="0"/>
              <a:t>12/9/2021</a:t>
            </a:fld>
            <a:endParaRPr lang="en-US"/>
          </a:p>
        </p:txBody>
      </p:sp>
      <p:sp>
        <p:nvSpPr>
          <p:cNvPr id="4" name="Slide Image Placeholder 3"/>
          <p:cNvSpPr>
            <a:spLocks noGrp="1" noRot="1" noChangeAspect="1"/>
          </p:cNvSpPr>
          <p:nvPr>
            <p:ph type="sldImg" idx="2"/>
          </p:nvPr>
        </p:nvSpPr>
        <p:spPr>
          <a:xfrm>
            <a:off x="1184275" y="696913"/>
            <a:ext cx="4654550" cy="3492500"/>
          </a:xfrm>
          <a:prstGeom prst="rect">
            <a:avLst/>
          </a:prstGeom>
          <a:noFill/>
          <a:ln w="12700">
            <a:solidFill>
              <a:prstClr val="black"/>
            </a:solidFill>
          </a:ln>
        </p:spPr>
        <p:txBody>
          <a:bodyPr vert="horz" lIns="92760" tIns="46381" rIns="92760" bIns="46381" rtlCol="0" anchor="ctr"/>
          <a:lstStyle/>
          <a:p>
            <a:endParaRPr lang="en-US"/>
          </a:p>
        </p:txBody>
      </p:sp>
      <p:sp>
        <p:nvSpPr>
          <p:cNvPr id="5" name="Notes Placeholder 4"/>
          <p:cNvSpPr>
            <a:spLocks noGrp="1"/>
          </p:cNvSpPr>
          <p:nvPr>
            <p:ph type="body" sz="quarter" idx="3"/>
          </p:nvPr>
        </p:nvSpPr>
        <p:spPr>
          <a:xfrm>
            <a:off x="702310" y="4421824"/>
            <a:ext cx="5618480" cy="4189094"/>
          </a:xfrm>
          <a:prstGeom prst="rect">
            <a:avLst/>
          </a:prstGeom>
        </p:spPr>
        <p:txBody>
          <a:bodyPr vert="horz" lIns="92760" tIns="46381" rIns="92760" bIns="463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4"/>
          </a:xfrm>
          <a:prstGeom prst="rect">
            <a:avLst/>
          </a:prstGeom>
        </p:spPr>
        <p:txBody>
          <a:bodyPr vert="horz" lIns="92760" tIns="46381" rIns="92760" bIns="46381" rtlCol="0" anchor="b"/>
          <a:lstStyle>
            <a:lvl1pPr algn="l">
              <a:defRPr sz="1300"/>
            </a:lvl1pPr>
          </a:lstStyle>
          <a:p>
            <a:endParaRPr lang="en-US"/>
          </a:p>
        </p:txBody>
      </p:sp>
      <p:sp>
        <p:nvSpPr>
          <p:cNvPr id="7" name="Slide Number Placeholder 6"/>
          <p:cNvSpPr>
            <a:spLocks noGrp="1"/>
          </p:cNvSpPr>
          <p:nvPr>
            <p:ph type="sldNum" sz="quarter" idx="5"/>
          </p:nvPr>
        </p:nvSpPr>
        <p:spPr>
          <a:xfrm>
            <a:off x="3978131" y="8842030"/>
            <a:ext cx="3043343" cy="465454"/>
          </a:xfrm>
          <a:prstGeom prst="rect">
            <a:avLst/>
          </a:prstGeom>
        </p:spPr>
        <p:txBody>
          <a:bodyPr vert="horz" lIns="92760" tIns="46381" rIns="92760" bIns="46381" rtlCol="0" anchor="b"/>
          <a:lstStyle>
            <a:lvl1pPr algn="r">
              <a:defRPr sz="1300"/>
            </a:lvl1pPr>
          </a:lstStyle>
          <a:p>
            <a:fld id="{58A81310-30BA-5340-8155-17C7C44EE41E}" type="slidenum">
              <a:rPr lang="en-US" smtClean="0"/>
              <a:t>‹#›</a:t>
            </a:fld>
            <a:endParaRPr lang="en-US"/>
          </a:p>
        </p:txBody>
      </p:sp>
    </p:spTree>
    <p:extLst>
      <p:ext uri="{BB962C8B-B14F-4D97-AF65-F5344CB8AC3E}">
        <p14:creationId xmlns:p14="http://schemas.microsoft.com/office/powerpoint/2010/main" val="31134860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41381">
              <a:defRPr/>
            </a:pPr>
            <a:r>
              <a:rPr lang="en-US" dirty="0">
                <a:solidFill>
                  <a:schemeClr val="accent1"/>
                </a:solidFill>
              </a:rPr>
              <a:t>The Department of Education offers a wide variety of programs and services in support of New Hampshire’s  students, teachers, administrators, families, and community members. </a:t>
            </a:r>
          </a:p>
          <a:p>
            <a:endParaRPr lang="en-US" dirty="0"/>
          </a:p>
          <a:p>
            <a:r>
              <a:rPr lang="en-US" dirty="0"/>
              <a:t>The 21st CCLC is a federal program funded under Title IV, Part B of the Elementary and Secondary Education Act (ESEA) as amended by the Every Student Succeeds Act (ESSA), signed by President Obama on December 10, 2015. The law builds on key areas of progress in recent years, made possible by the efforts of educators, communities, parents, and students across the country. The ESSA includes provisions helping to ensure success for students and schools including </a:t>
            </a:r>
            <a:r>
              <a:rPr lang="en-US" b="1" dirty="0"/>
              <a:t>advancing equity by upholding critical protections for America's disadvantaged and high-need students.</a:t>
            </a:r>
            <a:r>
              <a:rPr lang="en-US" dirty="0"/>
              <a:t> The ESSA also requires for the first time, all students in America be taught to high academic standards preparing them to succeed in college and careers. </a:t>
            </a:r>
          </a:p>
          <a:p>
            <a:r>
              <a:rPr lang="en-US" dirty="0"/>
              <a:t> </a:t>
            </a:r>
          </a:p>
          <a:p>
            <a:r>
              <a:rPr lang="en-US" dirty="0"/>
              <a:t>ESSA made changes to the No Child Left Behind Act of 2001. These changes ensure there is an expectation there will be accountability and action </a:t>
            </a:r>
            <a:r>
              <a:rPr lang="en-US" b="1" dirty="0"/>
              <a:t>to effect positive change in our lowest- performing schools, where groups of students are not making progress, and where graduation rates are low over extended periods of time. </a:t>
            </a:r>
            <a:endParaRPr lang="en-US" dirty="0"/>
          </a:p>
          <a:p>
            <a:r>
              <a:rPr lang="en-US" dirty="0"/>
              <a:t> </a:t>
            </a:r>
          </a:p>
          <a:p>
            <a:r>
              <a:rPr lang="en-US" dirty="0"/>
              <a:t>The 21st CCLC program supports the creation of community learning centers providing academic enrichment opportunities during non-school hours for children, particularly students who attend </a:t>
            </a:r>
            <a:r>
              <a:rPr lang="en-US" b="1" dirty="0"/>
              <a:t>high-poverty and low performing schools.</a:t>
            </a:r>
            <a:endParaRPr lang="en-US" dirty="0"/>
          </a:p>
          <a:p>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1</a:t>
            </a:fld>
            <a:endParaRPr lang="en-US"/>
          </a:p>
        </p:txBody>
      </p:sp>
    </p:spTree>
    <p:extLst>
      <p:ext uri="{BB962C8B-B14F-4D97-AF65-F5344CB8AC3E}">
        <p14:creationId xmlns:p14="http://schemas.microsoft.com/office/powerpoint/2010/main" val="3543530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no time may the </a:t>
            </a:r>
            <a:r>
              <a:rPr lang="en-US" dirty="0" err="1" smtClean="0"/>
              <a:t>subgrant</a:t>
            </a:r>
            <a:r>
              <a:rPr lang="en-US" dirty="0" smtClean="0"/>
              <a:t> awards amount to less than $50,000 a year and the maximum single award per site is $165,000 per year. The number of grants funded will ultimately depend on the number of qualifying proposals received and the availability of funds. Number of sites funded will depend on the size of grant awards.</a:t>
            </a:r>
          </a:p>
          <a:p>
            <a:r>
              <a:rPr lang="en-US" dirty="0" smtClean="0"/>
              <a:t> </a:t>
            </a:r>
          </a:p>
          <a:p>
            <a:r>
              <a:rPr lang="en-US" dirty="0" smtClean="0"/>
              <a:t>Schools are required to service at a minimum of 50 students for their regular attendees. In accordance to the Wallace Foundation Out-of-School Time Cost Calculator, an average cost per site servicing a minimum of 50 students is $165,000. Costs per center may be lower depending on the number of individuals served, the array of activities, and the availability of additional resources.  </a:t>
            </a:r>
          </a:p>
          <a:p>
            <a:endParaRPr lang="en-US" dirty="0" smtClean="0"/>
          </a:p>
          <a:p>
            <a:r>
              <a:rPr lang="en-US" dirty="0" smtClean="0"/>
              <a:t>The Wallace Foundation Out-of-School Time Cost Calculator will be used as a comparison tool for the NHDOE to align with the requested budget. Each applicant must complete the Wallace Foundation Out-of-School Time Cost Calculator with information tailored to the organization’s proposed program and attach print outs (see checklist in Appendix A) of the results for both; school year and summer programming.</a:t>
            </a:r>
          </a:p>
          <a:p>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10</a:t>
            </a:fld>
            <a:endParaRPr lang="en-US"/>
          </a:p>
        </p:txBody>
      </p:sp>
    </p:spTree>
    <p:extLst>
      <p:ext uri="{BB962C8B-B14F-4D97-AF65-F5344CB8AC3E}">
        <p14:creationId xmlns:p14="http://schemas.microsoft.com/office/powerpoint/2010/main" val="418246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41381">
              <a:defRPr/>
            </a:pPr>
            <a:r>
              <a:rPr lang="en-US" dirty="0" smtClean="0">
                <a:latin typeface="Arial" charset="0"/>
              </a:rPr>
              <a:t>The number of awards are distributed on a competitive basis and the award amount will be based on the final United States Education Department (USED) award notification and the number of quality proposals approved. The NHDOE will not obligate any funds for the following Fiscal Year (FY) grants until federal funds are appropriated, and the NHDOE has received its federal award notification from the USED. The requested total amount of funds is a request and may not reflect the final amount approved by the Commissioner of Education. The Commissioner of Education has final funding approval for competitive grants.</a:t>
            </a:r>
          </a:p>
          <a:p>
            <a:pPr defTabSz="441381">
              <a:defRPr/>
            </a:pPr>
            <a:endParaRPr lang="en-US" dirty="0" smtClean="0">
              <a:latin typeface="Arial" charset="0"/>
            </a:endParaRPr>
          </a:p>
          <a:p>
            <a:pPr defTabSz="441381">
              <a:defRPr/>
            </a:pPr>
            <a:r>
              <a:rPr lang="en-US" dirty="0" err="1" smtClean="0">
                <a:latin typeface="Arial" charset="0"/>
              </a:rPr>
              <a:t>Subgrantees</a:t>
            </a:r>
            <a:r>
              <a:rPr lang="en-US" dirty="0" smtClean="0">
                <a:latin typeface="Arial" charset="0"/>
              </a:rPr>
              <a:t> will be awarded funding contingent upon availability of funds, annual budgetary Congressional approval and program performance based on the program’s ability to demonstrate compliance with state and federal laws, working towards fully implementing the approved program, meeting annual program objectives, and all reporting and monitoring requirements are successfully fulfilled. </a:t>
            </a:r>
            <a:r>
              <a:rPr lang="en-US" dirty="0" err="1" smtClean="0">
                <a:latin typeface="Arial" charset="0"/>
              </a:rPr>
              <a:t>Subgrantees</a:t>
            </a:r>
            <a:r>
              <a:rPr lang="en-US" dirty="0" smtClean="0">
                <a:latin typeface="Arial" charset="0"/>
              </a:rPr>
              <a:t> will be funded at 100 percent for the first three (3) years of funding. </a:t>
            </a:r>
            <a:r>
              <a:rPr lang="en-US" dirty="0" err="1" smtClean="0">
                <a:latin typeface="Arial" charset="0"/>
              </a:rPr>
              <a:t>Subgrantees</a:t>
            </a:r>
            <a:r>
              <a:rPr lang="en-US" dirty="0" smtClean="0">
                <a:latin typeface="Arial" charset="0"/>
              </a:rPr>
              <a:t> may have the opportunity to receive continued funding for an additional two (2) years based on funding availability and the Department’s evaluation of successful progress towards meeting the Government Performance Results Act (GPRA) measures. </a:t>
            </a:r>
          </a:p>
          <a:p>
            <a:pPr defTabSz="441381">
              <a:defRPr/>
            </a:pPr>
            <a:endParaRPr lang="en-US" dirty="0" smtClean="0">
              <a:latin typeface="Arial" charset="0"/>
            </a:endParaRPr>
          </a:p>
          <a:p>
            <a:pPr defTabSz="441381">
              <a:defRPr/>
            </a:pPr>
            <a:r>
              <a:rPr lang="en-US" dirty="0" smtClean="0">
                <a:latin typeface="Arial" charset="0"/>
              </a:rPr>
              <a:t>Reapplying </a:t>
            </a:r>
            <a:r>
              <a:rPr lang="en-US" dirty="0" err="1" smtClean="0">
                <a:latin typeface="Arial" charset="0"/>
              </a:rPr>
              <a:t>subgrantees</a:t>
            </a:r>
            <a:r>
              <a:rPr lang="en-US" dirty="0" smtClean="0">
                <a:latin typeface="Arial" charset="0"/>
              </a:rPr>
              <a:t> who return federal funds during the five (5) year grant period are subject to being high risk for a new grant.</a:t>
            </a:r>
          </a:p>
        </p:txBody>
      </p:sp>
      <p:sp>
        <p:nvSpPr>
          <p:cNvPr id="4" name="Slide Number Placeholder 3"/>
          <p:cNvSpPr>
            <a:spLocks noGrp="1"/>
          </p:cNvSpPr>
          <p:nvPr>
            <p:ph type="sldNum" sz="quarter" idx="10"/>
          </p:nvPr>
        </p:nvSpPr>
        <p:spPr/>
        <p:txBody>
          <a:bodyPr/>
          <a:lstStyle/>
          <a:p>
            <a:fld id="{58A81310-30BA-5340-8155-17C7C44EE41E}" type="slidenum">
              <a:rPr lang="en-US" smtClean="0"/>
              <a:t>11</a:t>
            </a:fld>
            <a:endParaRPr lang="en-US"/>
          </a:p>
        </p:txBody>
      </p:sp>
    </p:spTree>
    <p:extLst>
      <p:ext uri="{BB962C8B-B14F-4D97-AF65-F5344CB8AC3E}">
        <p14:creationId xmlns:p14="http://schemas.microsoft.com/office/powerpoint/2010/main" val="3437754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100" b="1" dirty="0"/>
          </a:p>
        </p:txBody>
      </p:sp>
      <p:sp>
        <p:nvSpPr>
          <p:cNvPr id="4" name="Slide Number Placeholder 3"/>
          <p:cNvSpPr>
            <a:spLocks noGrp="1"/>
          </p:cNvSpPr>
          <p:nvPr>
            <p:ph type="sldNum" sz="quarter" idx="10"/>
          </p:nvPr>
        </p:nvSpPr>
        <p:spPr/>
        <p:txBody>
          <a:bodyPr/>
          <a:lstStyle/>
          <a:p>
            <a:fld id="{58A81310-30BA-5340-8155-17C7C44EE41E}" type="slidenum">
              <a:rPr lang="en-US" smtClean="0"/>
              <a:t>12</a:t>
            </a:fld>
            <a:endParaRPr lang="en-US"/>
          </a:p>
        </p:txBody>
      </p:sp>
    </p:spTree>
    <p:extLst>
      <p:ext uri="{BB962C8B-B14F-4D97-AF65-F5344CB8AC3E}">
        <p14:creationId xmlns:p14="http://schemas.microsoft.com/office/powerpoint/2010/main" val="15648807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electronic (email) submission of the entire application in one document as a PDF must be received by the due date and time established below. If your PDF is too large for a single email, you may divide the </a:t>
            </a:r>
            <a:r>
              <a:rPr lang="en-US" dirty="0" smtClean="0"/>
              <a:t>RFA </a:t>
            </a:r>
            <a:r>
              <a:rPr lang="en-US" dirty="0"/>
              <a:t>into as many sections as needed to email. Be sure the documents are clearly named, for example: School or Organization Name, District Name, and Sec 1 of 3. </a:t>
            </a:r>
          </a:p>
          <a:p>
            <a:r>
              <a:rPr lang="en-US" dirty="0"/>
              <a:t>Proposals must be submitted to the 21st CCLC State Office by: 3:00 p.m. EST on </a:t>
            </a:r>
            <a:r>
              <a:rPr lang="en-US" dirty="0" smtClean="0"/>
              <a:t>March</a:t>
            </a:r>
            <a:r>
              <a:rPr lang="en-US" baseline="0" dirty="0" smtClean="0"/>
              <a:t> 9, 2022.</a:t>
            </a:r>
            <a:endParaRPr lang="en-US" dirty="0"/>
          </a:p>
          <a:p>
            <a:r>
              <a:rPr lang="en-US" dirty="0"/>
              <a:t>Email your documents to Emily Fabian at Emily.A.Fabian@doe.nh.gov </a:t>
            </a:r>
          </a:p>
          <a:p>
            <a:r>
              <a:rPr lang="en-US" dirty="0"/>
              <a:t>The requirements listed on the checklist (See Appendix A) must be met for applications to be considered in substantially approvable form and thus eligible for review; </a:t>
            </a:r>
          </a:p>
          <a:p>
            <a:r>
              <a:rPr lang="en-US" dirty="0"/>
              <a:t>Application received by the NHDOE no later than 3:00 p.m. EST on </a:t>
            </a:r>
            <a:r>
              <a:rPr lang="en-US" dirty="0" smtClean="0"/>
              <a:t>March 9, 2022.   </a:t>
            </a:r>
            <a:endParaRPr lang="en-US" dirty="0"/>
          </a:p>
          <a:p>
            <a:r>
              <a:rPr lang="en-US" dirty="0"/>
              <a:t>Application includes ALL the required forms as listed and submitted as identified in the checklist (Appendix A), following the numerical order.</a:t>
            </a:r>
          </a:p>
          <a:p>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13</a:t>
            </a:fld>
            <a:endParaRPr lang="en-US"/>
          </a:p>
        </p:txBody>
      </p:sp>
    </p:spTree>
    <p:extLst>
      <p:ext uri="{BB962C8B-B14F-4D97-AF65-F5344CB8AC3E}">
        <p14:creationId xmlns:p14="http://schemas.microsoft.com/office/powerpoint/2010/main" val="37105182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14</a:t>
            </a:fld>
            <a:endParaRPr lang="en-US"/>
          </a:p>
        </p:txBody>
      </p:sp>
    </p:spTree>
    <p:extLst>
      <p:ext uri="{BB962C8B-B14F-4D97-AF65-F5344CB8AC3E}">
        <p14:creationId xmlns:p14="http://schemas.microsoft.com/office/powerpoint/2010/main" val="420936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accordance to ESSA section 4201 (B)(5) the NH State Department of Education will select peer reviewers to review all complete, eligible applications received. Reviewers are selected to reflect a balance of backgrounds and experiences. Each applicant will be rated according to the criteria provided within the Application/Scoring Review Rating Form (available on the NHDOE website).</a:t>
            </a:r>
          </a:p>
          <a:p>
            <a:endParaRPr lang="en-US" dirty="0"/>
          </a:p>
          <a:p>
            <a:r>
              <a:rPr lang="en-US" dirty="0"/>
              <a:t>All applications will receive an initial eligibility review by NHDOE staff to ensure the application was received on time, and contains all required guidelines, sections, and signatures. If an application does not meet these basic requirements, the application will be removed from consideration.  </a:t>
            </a:r>
          </a:p>
          <a:p>
            <a:endParaRPr lang="en-US" dirty="0"/>
          </a:p>
          <a:p>
            <a:r>
              <a:rPr lang="en-US" dirty="0"/>
              <a:t>Proposals that meet all state, federal and </a:t>
            </a:r>
            <a:r>
              <a:rPr lang="en-US" dirty="0" smtClean="0"/>
              <a:t>RFA </a:t>
            </a:r>
            <a:r>
              <a:rPr lang="en-US" dirty="0"/>
              <a:t>requirements are evaluated and scored according to the following process:   </a:t>
            </a:r>
          </a:p>
          <a:p>
            <a:r>
              <a:rPr lang="en-US" dirty="0"/>
              <a:t>(a)	Each proposal meeting the conditions for acceptance is independently reviewed; and </a:t>
            </a:r>
          </a:p>
          <a:p>
            <a:r>
              <a:rPr lang="en-US" dirty="0"/>
              <a:t>(b)	Scored by three qualified reviewers with extensive experience in such areas as; 21st CCLC, out-of-school time programs, education, and community based learning;</a:t>
            </a:r>
          </a:p>
          <a:p>
            <a:r>
              <a:rPr lang="en-US" dirty="0"/>
              <a:t>(c)	Each question can receive points up to the maximum indicated;</a:t>
            </a:r>
          </a:p>
          <a:p>
            <a:r>
              <a:rPr lang="en-US" dirty="0"/>
              <a:t>(d)	The scores from the three reviewers are averaged to determine the proposal score; </a:t>
            </a:r>
          </a:p>
          <a:p>
            <a:r>
              <a:rPr lang="en-US" dirty="0"/>
              <a:t>(e)	Proposals with a final average score of less than 70 are not eligible for funding consideration;</a:t>
            </a:r>
          </a:p>
          <a:p>
            <a:r>
              <a:rPr lang="en-US" dirty="0"/>
              <a:t>(f)	NHDOE staff review the proposals for compliance with the programmatic and fiscal policies of the program;  </a:t>
            </a:r>
          </a:p>
          <a:p>
            <a:r>
              <a:rPr lang="en-US" dirty="0"/>
              <a:t>(g)	The NHDOE approves the ranking of the proposals in order from highest to lowest score;</a:t>
            </a:r>
          </a:p>
          <a:p>
            <a:r>
              <a:rPr lang="en-US" dirty="0"/>
              <a:t>(h)	Awards are subject to the availability of funds. </a:t>
            </a:r>
          </a:p>
        </p:txBody>
      </p:sp>
      <p:sp>
        <p:nvSpPr>
          <p:cNvPr id="4" name="Slide Number Placeholder 3"/>
          <p:cNvSpPr>
            <a:spLocks noGrp="1"/>
          </p:cNvSpPr>
          <p:nvPr>
            <p:ph type="sldNum" sz="quarter" idx="10"/>
          </p:nvPr>
        </p:nvSpPr>
        <p:spPr/>
        <p:txBody>
          <a:bodyPr/>
          <a:lstStyle/>
          <a:p>
            <a:fld id="{58A81310-30BA-5340-8155-17C7C44EE41E}" type="slidenum">
              <a:rPr lang="en-US" smtClean="0"/>
              <a:t>15</a:t>
            </a:fld>
            <a:endParaRPr lang="en-US"/>
          </a:p>
        </p:txBody>
      </p:sp>
    </p:spTree>
    <p:extLst>
      <p:ext uri="{BB962C8B-B14F-4D97-AF65-F5344CB8AC3E}">
        <p14:creationId xmlns:p14="http://schemas.microsoft.com/office/powerpoint/2010/main" val="2195436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16</a:t>
            </a:fld>
            <a:endParaRPr lang="en-US"/>
          </a:p>
        </p:txBody>
      </p:sp>
    </p:spTree>
    <p:extLst>
      <p:ext uri="{BB962C8B-B14F-4D97-AF65-F5344CB8AC3E}">
        <p14:creationId xmlns:p14="http://schemas.microsoft.com/office/powerpoint/2010/main" val="41620193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Each 21st CCLC project must have a scope of work/narrative that identifies the types of services being rendered and clearly identifies the goals and objectives of the program, follow the below process in completing your scope of work/narrative:</a:t>
            </a:r>
          </a:p>
          <a:p>
            <a:pPr marL="723865" lvl="1" indent="-441381">
              <a:buFont typeface="+mj-lt"/>
              <a:buAutoNum type="arabicPeriod"/>
            </a:pPr>
            <a:r>
              <a:rPr lang="en-US" sz="1800" dirty="0"/>
              <a:t>Each section is referenced within the 21st CCLC Grantee Guidance </a:t>
            </a:r>
            <a:r>
              <a:rPr lang="en-US" sz="1800" dirty="0" smtClean="0"/>
              <a:t>2022-2023 </a:t>
            </a:r>
            <a:r>
              <a:rPr lang="en-US" sz="1800" dirty="0"/>
              <a:t>document for description and requirements of the scope of work/narrative component. </a:t>
            </a:r>
          </a:p>
          <a:p>
            <a:pPr marL="723865" lvl="1" indent="-441381">
              <a:buFont typeface="+mj-lt"/>
              <a:buAutoNum type="arabicPeriod"/>
            </a:pPr>
            <a:r>
              <a:rPr lang="en-US" sz="1800" dirty="0"/>
              <a:t>Follow the instructions for completion of the scope of work/narrative component.</a:t>
            </a:r>
          </a:p>
          <a:p>
            <a:pPr marL="723865" lvl="1" indent="-441381">
              <a:buFont typeface="+mj-lt"/>
              <a:buAutoNum type="arabicPeriod"/>
            </a:pPr>
            <a:r>
              <a:rPr lang="en-US" sz="1800" dirty="0"/>
              <a:t>Copy and paste each question in numerical order, along with the section heading of the questions being answered and provide an answer to each, if applicable.</a:t>
            </a:r>
          </a:p>
          <a:p>
            <a:pPr marL="723865" lvl="1" indent="-441381">
              <a:buFont typeface="+mj-lt"/>
              <a:buAutoNum type="arabicPeriod"/>
            </a:pPr>
            <a:r>
              <a:rPr lang="en-US" sz="1800" dirty="0"/>
              <a:t>Pages should be numbered and appendices should be separated with clearly labeled pages and referenced within the scope of work/narrative text, as well as within the table of contents. </a:t>
            </a:r>
          </a:p>
          <a:p>
            <a:pPr marL="723865" lvl="1" indent="-441381">
              <a:buFont typeface="+mj-lt"/>
              <a:buAutoNum type="arabicPeriod"/>
            </a:pPr>
            <a:r>
              <a:rPr lang="en-US" sz="1800" dirty="0"/>
              <a:t>Scope of work/narratives must not exceed 30 single-sided pages, double-spaced in 12-point font. </a:t>
            </a:r>
          </a:p>
          <a:p>
            <a:pPr marL="723865" lvl="1" indent="-441381">
              <a:buFont typeface="+mj-lt"/>
              <a:buAutoNum type="arabicPeriod"/>
            </a:pPr>
            <a:r>
              <a:rPr lang="en-US" sz="1800" dirty="0"/>
              <a:t>Up to an additional ten (10) single-sided pages of supporting documents referenced and clearly labeled may be included, if necessary.</a:t>
            </a:r>
          </a:p>
          <a:p>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17</a:t>
            </a:fld>
            <a:endParaRPr lang="en-US"/>
          </a:p>
        </p:txBody>
      </p:sp>
    </p:spTree>
    <p:extLst>
      <p:ext uri="{BB962C8B-B14F-4D97-AF65-F5344CB8AC3E}">
        <p14:creationId xmlns:p14="http://schemas.microsoft.com/office/powerpoint/2010/main" val="33065758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Draft the abstract as if the program was in place. </a:t>
            </a:r>
          </a:p>
          <a:p>
            <a:endParaRPr lang="en-US" dirty="0"/>
          </a:p>
          <a:p>
            <a:r>
              <a:rPr lang="en-US" dirty="0"/>
              <a:t>Use present-tense verbs such as “provides”, “serves” and “offers.” </a:t>
            </a:r>
          </a:p>
          <a:p>
            <a:endParaRPr lang="en-US" dirty="0"/>
          </a:p>
          <a:p>
            <a:r>
              <a:rPr lang="en-US" dirty="0"/>
              <a:t>Complete a short statement (one page or less) that briefly identifies the number of students served; the weeks, days and hours of service, the names and locations of the schools targeted; the grades of the students to be served; the components of program service and program activities; and an overview of the services to be offered to the adult family members of the students served. </a:t>
            </a:r>
          </a:p>
          <a:p>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18</a:t>
            </a:fld>
            <a:endParaRPr lang="en-US"/>
          </a:p>
        </p:txBody>
      </p:sp>
    </p:spTree>
    <p:extLst>
      <p:ext uri="{BB962C8B-B14F-4D97-AF65-F5344CB8AC3E}">
        <p14:creationId xmlns:p14="http://schemas.microsoft.com/office/powerpoint/2010/main" val="1488170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Applicants must have a planning process in place to notify the community to be served, advising them of the applicant’s intent to submit an application for a 21st CCLC program and must have access to the proposal after it is submitted. In accordance with ESSA Sec. 4204(b)(2)(L), an assurance that the community will be given notice of an intent to submit an application and that the application and any waiver request will be available for public review after submission of the application. Community notice involves efforts to notify the community of the intent to submit a proposal. This notice should include the target schools, the private schools in the surrounding area and the local community. In this section;</a:t>
            </a:r>
            <a:r>
              <a:rPr lang="en-US" baseline="0" dirty="0" smtClean="0"/>
              <a:t> p</a:t>
            </a:r>
            <a:r>
              <a:rPr lang="en-US" dirty="0" smtClean="0"/>
              <a:t>rovide a brief summary of the planning process used to submit this application,</a:t>
            </a:r>
            <a:r>
              <a:rPr lang="en-US" baseline="0" dirty="0" smtClean="0"/>
              <a:t> d</a:t>
            </a:r>
            <a:r>
              <a:rPr lang="en-US" dirty="0" smtClean="0"/>
              <a:t>escribe how the community was provided with notice of intent to submit an application</a:t>
            </a:r>
            <a:r>
              <a:rPr lang="en-US" baseline="0" dirty="0" smtClean="0"/>
              <a:t> and d</a:t>
            </a:r>
            <a:r>
              <a:rPr lang="en-US" dirty="0" smtClean="0"/>
              <a:t>escribe the collaboration with LEA and community based partners. </a:t>
            </a:r>
          </a:p>
          <a:p>
            <a:endParaRPr lang="en-US" dirty="0" smtClean="0"/>
          </a:p>
          <a:p>
            <a:r>
              <a:rPr lang="en-US" dirty="0" smtClean="0"/>
              <a:t>Section 9501(c)(3) of ESEA requires that consultation between the LEA and private school officials occur before the LEA makes any decision (such as ordering materials or hiring staff) that affects the opportunities of private school children, teachers, and other educational personnel to participate in programs requiring their equitable participation. In order to ensure timely consultation, LEAs should begin the consultation process early enough in the decision-making process to allow for participation of private school students and teachers at the start of each school year.  Therefore, the LEA should engage in a process of timely and meaningful consultation with private school officials and provide them with information related to the projected and/or final funding amounts for programs and services, including on the process the LEA will use in preparing its competitive grant application. The LEA should also develop a process for determining mutual expectations for implementation and assessment of programs. In order to meet the requirements for timely and meaningful consultation. Describe how private schools were consulted while developing the program design.</a:t>
            </a:r>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19</a:t>
            </a:fld>
            <a:endParaRPr lang="en-US"/>
          </a:p>
        </p:txBody>
      </p:sp>
    </p:spTree>
    <p:extLst>
      <p:ext uri="{BB962C8B-B14F-4D97-AF65-F5344CB8AC3E}">
        <p14:creationId xmlns:p14="http://schemas.microsoft.com/office/powerpoint/2010/main" val="334607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ESSA, the 21st CCLC supports the creation of community learning centers offering a safe learning environment to students during non-school hours (before and after school, summer breaks and other periods when school is not in session) to reinforce and complement the regular academic program of participating students. The purpose of the 21st CCLC program is to award grants to Local Education Agencies (LEAs), community-based organizations (CBOs), faith-based organizations (FBOs), public-private organizations or a consortium of these, to provide opportunities for communities to establish or expand activities in community learning centers that: </a:t>
            </a:r>
          </a:p>
          <a:p>
            <a:r>
              <a:rPr lang="en-US" dirty="0" smtClean="0"/>
              <a:t>(a)	Provide opportunities during non-school hours (before and after school, summer breaks and other periods when school is not in session) for academic enrichment, particularly to students who attend high poverty and low-performing (K-12) schools to meet the state and local academic subjects, as well as to meet the challenging State academic standards.</a:t>
            </a:r>
          </a:p>
          <a:p>
            <a:r>
              <a:rPr lang="en-US" dirty="0" smtClean="0"/>
              <a:t>(b)	Offer students a broad array of additional services, programs, and activities, such as youth development activities, community/service learning, nutrition and health education, mentoring, drug and violence prevention programs, technology education programs, financial literacy programs, environmental literacy programs, mathematics, science, career and technical programs, entrepreneurship, counseling, youth leadership, college and career readiness. Enrichment activities should be designed to broaden students’ experiences by including the arts &amp; music, recreation, health, and cultural opportunities to reinforce and complement the regular academic program of participating students. In addition, high school students should have ties to an in-demand industry sector or occupation including opportunities for internships or apprentice programs.  </a:t>
            </a:r>
          </a:p>
          <a:p>
            <a:r>
              <a:rPr lang="en-US" dirty="0" smtClean="0"/>
              <a:t>(c)	Offer families of students served by community learning centers opportunities for active and meaningful engagement in their children’s education, including opportunities for literacy and related educational development and other educational related services for the families.</a:t>
            </a:r>
          </a:p>
          <a:p>
            <a:r>
              <a:rPr lang="en-US" dirty="0" smtClean="0"/>
              <a:t>All three program components (above) must be offered through each center and must be available to all participating students.</a:t>
            </a:r>
          </a:p>
          <a:p>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2</a:t>
            </a:fld>
            <a:endParaRPr lang="en-US"/>
          </a:p>
        </p:txBody>
      </p:sp>
    </p:spTree>
    <p:extLst>
      <p:ext uri="{BB962C8B-B14F-4D97-AF65-F5344CB8AC3E}">
        <p14:creationId xmlns:p14="http://schemas.microsoft.com/office/powerpoint/2010/main" val="31371257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accordance with ESSA Sec. 4205 (b)(1)(A), a 21st CCLC program must meet the Measures of Effectiveness required in the law by being based upon an assessment of objective data regarding the need for before and after school (or summer recess) programs and activities in the schools and communities. The needs assessment should have direct input from all stakeholders in the proposed program. Using specific, relevant, and current data regarding the need for the program overall and the academic and personal enrichment needs of the students and their family members to be served by the project, including recent community needs assessments and an inventory of community assets/resources. Applications must accurately reflect the unique demographics and formally identified needs of the applicant’s district and sites.</a:t>
            </a:r>
          </a:p>
          <a:p>
            <a:endParaRPr lang="en-US" dirty="0"/>
          </a:p>
          <a:p>
            <a:pPr defTabSz="441381">
              <a:defRPr/>
            </a:pPr>
            <a:r>
              <a:rPr lang="en-US" dirty="0"/>
              <a:t>In this section; provide a description of your community; use specific and relevant data regarding students to be served. Provide an evaluation of the community needs and available resources for the program including the needs of the students and their families. Cite the factors that place students at risk of educational failure.</a:t>
            </a:r>
          </a:p>
          <a:p>
            <a:endParaRPr lang="en-US" dirty="0"/>
          </a:p>
          <a:p>
            <a:r>
              <a:rPr lang="en-US" dirty="0" smtClean="0"/>
              <a:t>Current </a:t>
            </a:r>
            <a:r>
              <a:rPr lang="en-US" dirty="0" err="1" smtClean="0"/>
              <a:t>subgrantees</a:t>
            </a:r>
            <a:r>
              <a:rPr lang="en-US" dirty="0" smtClean="0"/>
              <a:t> report on the results of objective data that assesses the current participants in the program, the need to increase programming opportunities, any barriers the program has continually overcome for families with the usage of a 21st CCLC program and how the data shows the students’ needs have been met.</a:t>
            </a:r>
          </a:p>
          <a:p>
            <a:endParaRPr lang="en-US" dirty="0"/>
          </a:p>
          <a:p>
            <a:r>
              <a:rPr lang="en-US" dirty="0"/>
              <a:t>The 21st CCLC program will need to address the needs of students and their families (including the needs of working families). The subgrantee must clearly target the specific needs of the students and families to be served and address these risk factors in the program design and evaluation sections. Such need factors are those that place students at risk of educational failure; poverty rates in the communities to be served, increase in the number of limited English proficient students and adults, percentage of Title I students, dropout rates, teen birth rates, achievement gap and adult literacy rates, and education levels in the community.</a:t>
            </a:r>
          </a:p>
          <a:p>
            <a:endParaRPr lang="en-US" dirty="0"/>
          </a:p>
          <a:p>
            <a:pPr defTabSz="441381">
              <a:defRPr/>
            </a:pPr>
            <a:r>
              <a:rPr lang="en-US" dirty="0"/>
              <a:t>Go on to;</a:t>
            </a:r>
            <a:r>
              <a:rPr lang="en-US" baseline="0" dirty="0"/>
              <a:t> </a:t>
            </a:r>
            <a:r>
              <a:rPr lang="en-US" dirty="0"/>
              <a:t>Describe how the proposed program will address the needs of students  and their families (including the needs of working families). Describe other afterschool programs currently serving the targeted population and explain why their services are insufficient to meet identified needs.</a:t>
            </a:r>
          </a:p>
          <a:p>
            <a:pPr defTabSz="441381">
              <a:defRPr/>
            </a:pPr>
            <a:endParaRPr lang="en-US" dirty="0"/>
          </a:p>
          <a:p>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20</a:t>
            </a:fld>
            <a:endParaRPr lang="en-US"/>
          </a:p>
        </p:txBody>
      </p:sp>
    </p:spTree>
    <p:extLst>
      <p:ext uri="{BB962C8B-B14F-4D97-AF65-F5344CB8AC3E}">
        <p14:creationId xmlns:p14="http://schemas.microsoft.com/office/powerpoint/2010/main" val="33629607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41381">
              <a:defRPr/>
            </a:pPr>
            <a:r>
              <a:rPr lang="en-US" dirty="0"/>
              <a:t>The program design of the narrative is the core of the application. The reviewers should be able to picture what will happen every day and throughout the year in the program. It must include sufficient detail to convince the reviewers the plan is realistic and achievable, and it must provide an overall vision of the proposed 21st CCLC program. The services to be provided should be closely tied to the needs identified in the Needs for Project section. If programs/services will vary significantly from site to site, describe for each. </a:t>
            </a:r>
          </a:p>
          <a:p>
            <a:pPr defTabSz="441381">
              <a:defRPr/>
            </a:pPr>
            <a:endParaRPr lang="en-US" dirty="0"/>
          </a:p>
          <a:p>
            <a:pPr defTabSz="441381">
              <a:defRPr/>
            </a:pPr>
            <a:r>
              <a:rPr lang="en-US" dirty="0"/>
              <a:t>Applicants should design the operating schedules of their programs to meet the needs of the targeted students and their adult family members.  To best serve the children of working families, centers should establish consistent and dependable hours of operation.  </a:t>
            </a:r>
          </a:p>
          <a:p>
            <a:pPr defTabSz="441381">
              <a:defRPr/>
            </a:pPr>
            <a:endParaRPr lang="en-US" dirty="0"/>
          </a:p>
          <a:p>
            <a:pPr defTabSz="441381">
              <a:defRPr/>
            </a:pPr>
            <a:r>
              <a:rPr lang="en-US" dirty="0"/>
              <a:t>Programs serving elementary students’ afterschool must operate a minimum of:</a:t>
            </a:r>
          </a:p>
          <a:p>
            <a:pPr defTabSz="441381">
              <a:defRPr/>
            </a:pPr>
            <a:r>
              <a:rPr lang="en-US" dirty="0"/>
              <a:t>(a)	15 hours per week </a:t>
            </a:r>
          </a:p>
          <a:p>
            <a:pPr defTabSz="441381">
              <a:defRPr/>
            </a:pPr>
            <a:r>
              <a:rPr lang="en-US" dirty="0"/>
              <a:t>(b)	Five (5) days per week </a:t>
            </a:r>
          </a:p>
          <a:p>
            <a:pPr defTabSz="441381">
              <a:defRPr/>
            </a:pPr>
            <a:r>
              <a:rPr lang="en-US" dirty="0"/>
              <a:t>(c)	Minimum 32 weeks</a:t>
            </a:r>
          </a:p>
          <a:p>
            <a:pPr defTabSz="441381">
              <a:defRPr/>
            </a:pPr>
            <a:endParaRPr lang="en-US" dirty="0"/>
          </a:p>
          <a:p>
            <a:pPr defTabSz="441381">
              <a:defRPr/>
            </a:pPr>
            <a:r>
              <a:rPr lang="en-US" dirty="0"/>
              <a:t>Programs serving middle and high school students’ afterschool must operate a minimum of:</a:t>
            </a:r>
          </a:p>
          <a:p>
            <a:pPr defTabSz="441381">
              <a:defRPr/>
            </a:pPr>
            <a:r>
              <a:rPr lang="en-US" dirty="0"/>
              <a:t>(a)	10 hours per week </a:t>
            </a:r>
          </a:p>
          <a:p>
            <a:pPr defTabSz="441381">
              <a:defRPr/>
            </a:pPr>
            <a:r>
              <a:rPr lang="en-US" dirty="0"/>
              <a:t>(b)	Five (5) days per week </a:t>
            </a:r>
          </a:p>
          <a:p>
            <a:pPr defTabSz="441381">
              <a:defRPr/>
            </a:pPr>
            <a:r>
              <a:rPr lang="en-US" dirty="0"/>
              <a:t>(c)	Minimum 32 weeks</a:t>
            </a:r>
          </a:p>
          <a:p>
            <a:pPr defTabSz="441381">
              <a:defRPr/>
            </a:pPr>
            <a:r>
              <a:rPr lang="en-US" dirty="0"/>
              <a:t> </a:t>
            </a:r>
          </a:p>
          <a:p>
            <a:pPr defTabSz="441381">
              <a:defRPr/>
            </a:pPr>
            <a:r>
              <a:rPr lang="en-US" dirty="0"/>
              <a:t>Summer programs for all grade levels must operate for a minimum of (beginning 2nd year of grant cycle): </a:t>
            </a:r>
          </a:p>
          <a:p>
            <a:pPr defTabSz="441381">
              <a:defRPr/>
            </a:pPr>
            <a:r>
              <a:rPr lang="en-US" dirty="0"/>
              <a:t>(a)	Four (4) hours per day</a:t>
            </a:r>
          </a:p>
          <a:p>
            <a:pPr defTabSz="441381">
              <a:defRPr/>
            </a:pPr>
            <a:r>
              <a:rPr lang="en-US" dirty="0"/>
              <a:t>(b)	Five (5) days week</a:t>
            </a:r>
          </a:p>
          <a:p>
            <a:pPr defTabSz="441381">
              <a:defRPr/>
            </a:pPr>
            <a:r>
              <a:rPr lang="en-US" dirty="0"/>
              <a:t>(c)	A minimum of four (4) weeks</a:t>
            </a:r>
          </a:p>
          <a:p>
            <a:pPr defTabSz="441381">
              <a:defRPr/>
            </a:pPr>
            <a:endParaRPr lang="en-US" dirty="0"/>
          </a:p>
          <a:p>
            <a:pPr defTabSz="441381">
              <a:defRPr/>
            </a:pPr>
            <a:r>
              <a:rPr lang="en-US" dirty="0"/>
              <a:t>At a minimum during the school year, an academic </a:t>
            </a:r>
            <a:r>
              <a:rPr lang="en-US" dirty="0" err="1" smtClean="0"/>
              <a:t>en</a:t>
            </a:r>
            <a:r>
              <a:rPr lang="en-US" dirty="0" smtClean="0"/>
              <a:t> </a:t>
            </a:r>
            <a:r>
              <a:rPr lang="en-US" dirty="0"/>
              <a:t>time is required to be offered and staffed by at least one certified teacher and a variety of daily enrichment choices that youth have signed up for in sustained blocks of time (for example 6-8 week sessions), facilitated by skilled staff and community members, based on youth interest, and linked to the school day.</a:t>
            </a:r>
          </a:p>
          <a:p>
            <a:pPr defTabSz="441381">
              <a:defRPr/>
            </a:pPr>
            <a:endParaRPr lang="en-US" dirty="0"/>
          </a:p>
          <a:p>
            <a:pPr defTabSz="441381">
              <a:defRPr/>
            </a:pPr>
            <a:r>
              <a:rPr lang="en-US" dirty="0"/>
              <a:t>In this section begin by; Describing how the program aligns and links to the school day for academic </a:t>
            </a:r>
            <a:r>
              <a:rPr lang="en-US" dirty="0" smtClean="0"/>
              <a:t>and </a:t>
            </a:r>
            <a:r>
              <a:rPr lang="en-US" dirty="0"/>
              <a:t>enrichment programs. Indicate how academic needs will be identified and supported through the program. Describe how the program will accommodate students and families whom English is a second language. Describe a day in the program, including how activities begin, and activities in which student participate. Describe the safety (including physical and/or social-emotional) practices and protocols that will be followed for afterschool programing. Describe how the target group will be identified. Describe how the selection will occur and how invitations will be extended. Current Grantees include the numbers of youth and families that were served for each year of the previously funded five-year grant.</a:t>
            </a:r>
          </a:p>
          <a:p>
            <a:pPr defTabSz="441381">
              <a:defRPr/>
            </a:pPr>
            <a:endParaRPr lang="en-US" dirty="0"/>
          </a:p>
          <a:p>
            <a:pPr defTabSz="441381">
              <a:defRPr/>
            </a:pPr>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21</a:t>
            </a:fld>
            <a:endParaRPr lang="en-US"/>
          </a:p>
        </p:txBody>
      </p:sp>
    </p:spTree>
    <p:extLst>
      <p:ext uri="{BB962C8B-B14F-4D97-AF65-F5344CB8AC3E}">
        <p14:creationId xmlns:p14="http://schemas.microsoft.com/office/powerpoint/2010/main" val="21958005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a:t>
            </a:r>
            <a:r>
              <a:rPr lang="en-US" dirty="0"/>
              <a:t>must be recruited and provided continuous services designed to encourage full participation in all the daily activities and long term engagement in the program. Students are expected to participate in 21st CCLC programs on a regular basis, they are not drop-in programs. Regularly participating students are those students that participate in the 21st CCLC program for 30 days or more. 21st CCLC programs are required to have a minimum of 50 regular attendees. Positive outcomes for students are strongly linked to higher number of days of participation in a quality program. Programs must implement strategies to maximize the number of participation days for each student. Describe plans to monitor attendance. How this will result in clear communication with parents/guardians and improved student participation. Describe the specific program activities in your proposal; how they link to the needs identified in the Need for Project section. Describe how youth voice will be included in the ongoing development of the project.</a:t>
            </a:r>
          </a:p>
          <a:p>
            <a:endParaRPr lang="en-US" dirty="0"/>
          </a:p>
          <a:p>
            <a:r>
              <a:rPr lang="en-US" dirty="0"/>
              <a:t>In accordance with ESSA SEC 4201(a)(3), 21st  CCLC programs are required to offer families of students served by community learning centers opportunities for active and meaningful engagement in their children’s education, including opportunities for literacy and related educational development. For purposes of this program, the term family includes parents, caregivers, guardians or others such as grandparents, who act in the stead of parents.  </a:t>
            </a:r>
          </a:p>
          <a:p>
            <a:r>
              <a:rPr lang="en-US" dirty="0"/>
              <a:t> </a:t>
            </a:r>
          </a:p>
          <a:p>
            <a:r>
              <a:rPr lang="en-US" dirty="0"/>
              <a:t>A minimum of three (3) meaningful family engagement activities must occur throughout the year. Programming must be designed to provide adult family members with the tools necessary to support their student’s academic achievement goals. Describe how families will be engaged to support the students being served to include ongoing regular communication and opportunities for literacy and related educational activities. </a:t>
            </a:r>
          </a:p>
          <a:p>
            <a:endParaRPr lang="en-US" dirty="0"/>
          </a:p>
          <a:p>
            <a:r>
              <a:rPr lang="en-US" dirty="0"/>
              <a:t>Go on to, complete a “Schedule of Operations” form (found in Appendix </a:t>
            </a:r>
            <a:r>
              <a:rPr lang="en-US" dirty="0" smtClean="0"/>
              <a:t>D) </a:t>
            </a:r>
            <a:r>
              <a:rPr lang="en-US" dirty="0"/>
              <a:t>for each proposed site.  If the schedule is the same for each site, you may use one form to include all sites.</a:t>
            </a:r>
          </a:p>
          <a:p>
            <a:endParaRPr lang="en-US" dirty="0"/>
          </a:p>
          <a:p>
            <a:r>
              <a:rPr lang="en-US" dirty="0"/>
              <a:t>Applicants proposing to collect parent fees, should understand that the income generated by the fees is considered program income. In accordance to 2 CFR 200.80 program income is the gross income earned by the non-federal entity that is directly generated by a supported activity or earned as a result of the federal award during the period of performance (the five (5) year grant).</a:t>
            </a:r>
          </a:p>
          <a:p>
            <a:endParaRPr lang="en-US" dirty="0"/>
          </a:p>
          <a:p>
            <a:r>
              <a:rPr lang="en-US" dirty="0"/>
              <a:t>21st CCLC programs need to assure the following when collecting parent fees:</a:t>
            </a:r>
          </a:p>
          <a:p>
            <a:r>
              <a:rPr lang="en-US" dirty="0"/>
              <a:t>1.	Parent fees should be nominal and reasonable;</a:t>
            </a:r>
          </a:p>
          <a:p>
            <a:r>
              <a:rPr lang="en-US" dirty="0"/>
              <a:t>2.	NO child can be excluded from the program even if a child’s family cannot pay the nominal fee;</a:t>
            </a:r>
          </a:p>
          <a:p>
            <a:r>
              <a:rPr lang="en-US" dirty="0"/>
              <a:t>3.	All fees must be the same for all sites, and;</a:t>
            </a:r>
          </a:p>
          <a:p>
            <a:r>
              <a:rPr lang="en-US" dirty="0"/>
              <a:t>4.	Required to offer a "scale" of fees and scholarships for those who cannot afford the program;</a:t>
            </a:r>
          </a:p>
          <a:p>
            <a:r>
              <a:rPr lang="en-US" dirty="0"/>
              <a:t>5.	Registration fees are not allowed to be charged;</a:t>
            </a:r>
          </a:p>
          <a:p>
            <a:r>
              <a:rPr lang="en-US" dirty="0"/>
              <a:t>6.	Material costs are not allowed to be charged.</a:t>
            </a:r>
          </a:p>
          <a:p>
            <a:endParaRPr lang="en-US" dirty="0"/>
          </a:p>
          <a:p>
            <a:r>
              <a:rPr lang="en-US" dirty="0"/>
              <a:t>21st CCLC program parent fees should not exceed the below parent fees scale for both school and summer programming;</a:t>
            </a:r>
          </a:p>
          <a:p>
            <a:endParaRPr lang="en-US" dirty="0"/>
          </a:p>
          <a:p>
            <a:r>
              <a:rPr lang="en-US" dirty="0"/>
              <a:t>Scale:	Full Price Lunch Per Day	Reduced Priced Lunch Per Day	Free Lunch Per Day</a:t>
            </a:r>
          </a:p>
          <a:p>
            <a:r>
              <a:rPr lang="en-US" dirty="0"/>
              <a:t>Fees:	$10.00 Maximum	$5.00 Maximum	$2.50 Maximum</a:t>
            </a:r>
          </a:p>
          <a:p>
            <a:endParaRPr lang="en-US" dirty="0"/>
          </a:p>
          <a:p>
            <a:r>
              <a:rPr lang="en-US" dirty="0"/>
              <a:t>End this section by,</a:t>
            </a:r>
            <a:r>
              <a:rPr lang="en-US" baseline="0" dirty="0"/>
              <a:t> Describe the fees being charged, if any. </a:t>
            </a:r>
          </a:p>
          <a:p>
            <a:endParaRPr lang="en-US" dirty="0"/>
          </a:p>
          <a:p>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22</a:t>
            </a:fld>
            <a:endParaRPr lang="en-US"/>
          </a:p>
        </p:txBody>
      </p:sp>
    </p:spTree>
    <p:extLst>
      <p:ext uri="{BB962C8B-B14F-4D97-AF65-F5344CB8AC3E}">
        <p14:creationId xmlns:p14="http://schemas.microsoft.com/office/powerpoint/2010/main" val="1664331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Student to Adult Ratios, it is recommended that academic </a:t>
            </a:r>
            <a:r>
              <a:rPr lang="en-US" dirty="0" smtClean="0"/>
              <a:t>enrichment </a:t>
            </a:r>
            <a:r>
              <a:rPr lang="en-US" dirty="0"/>
              <a:t>has at least one certified teacher and ratios of 1:4-8, Enrichment Programs 1:6-12, and Recreation 1:18. Ratios should be designed to meet the needs of the students targeted by the program and should be appropriate to support the efforts to improve their academic achievement and personal growth goals. Describe the staffing for proposed programs and services, including the student-to-staff ratios. May include an organizational chart. If your application includes high school, state who will coordinate and administrate the credit bearing Extended Learning Opportunities (ELOs) and non-credit programming. </a:t>
            </a:r>
          </a:p>
          <a:p>
            <a:pPr lvl="0"/>
            <a:endParaRPr lang="en-US" dirty="0"/>
          </a:p>
          <a:p>
            <a:pPr lvl="0"/>
            <a:r>
              <a:rPr lang="en-US" dirty="0"/>
              <a:t>21st CCLC programs are required to employ their program director full-time. For every six (6) sites, must budget for a full-time program director and additional staff to support the program needs, may include a description of the staffing and/or organizational chart. Site-based coordination within multi-site projects is required. </a:t>
            </a:r>
          </a:p>
          <a:p>
            <a:pPr lvl="0"/>
            <a:r>
              <a:rPr lang="en-US" dirty="0"/>
              <a:t>The subgrantee will need plans for staffing including who will develop and implement the academic and enrichment programs to ensure the standards are met, who will manage the program, and clearly define the fiscal agent and the role of the fiscal agent. The subgrantee will include within the staffing plan, professional development and training offered to staff. </a:t>
            </a:r>
          </a:p>
          <a:p>
            <a:pPr lvl="0"/>
            <a:endParaRPr lang="en-US" dirty="0"/>
          </a:p>
          <a:p>
            <a:pPr lvl="0"/>
            <a:r>
              <a:rPr lang="en-US" dirty="0"/>
              <a:t>All 21st CCLC programs must have a designated staff member responsible for the following roles and responsibilities:</a:t>
            </a:r>
          </a:p>
          <a:p>
            <a:pPr lvl="0"/>
            <a:r>
              <a:rPr lang="en-US" dirty="0"/>
              <a:t>(a)	The collection and maintenance of all data including attendance and assessment data. </a:t>
            </a:r>
          </a:p>
          <a:p>
            <a:pPr lvl="0"/>
            <a:r>
              <a:rPr lang="en-US" dirty="0"/>
              <a:t>(b)	Collaboration liaison with school(s) (including private schools). This individual will be responsible for ensuring that active collaboration occurs in program planning and implementation. Programs may select one or more individuals to serve in this role. </a:t>
            </a:r>
          </a:p>
          <a:p>
            <a:pPr lvl="0"/>
            <a:r>
              <a:rPr lang="en-US" dirty="0"/>
              <a:t>(c)	If your program includes high school, identify who will coordinate and administrate the credit bearing Extended Learning Opportunities (ELOs) and non-credit programming.</a:t>
            </a:r>
          </a:p>
          <a:p>
            <a:pPr defTabSz="441381">
              <a:defRPr/>
            </a:pPr>
            <a:endParaRPr lang="en-US" dirty="0"/>
          </a:p>
          <a:p>
            <a:r>
              <a:rPr lang="en-US" dirty="0"/>
              <a:t>In this section; Describe how staff will be selected, trained and supervised. Include job descriptions and credentials of key staff in an appendix to your proposal.</a:t>
            </a:r>
          </a:p>
          <a:p>
            <a:r>
              <a:rPr lang="en-US" dirty="0"/>
              <a:t>If volunteers are used, describe how the organization will encourage and use appropriately qualified persons to support proposed activities. Describe how the screening process (background checks and/or fingerprinting) will be conducted on all staff and volunteers working directly with students.</a:t>
            </a:r>
          </a:p>
          <a:p>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23</a:t>
            </a:fld>
            <a:endParaRPr lang="en-US"/>
          </a:p>
        </p:txBody>
      </p:sp>
    </p:spTree>
    <p:extLst>
      <p:ext uri="{BB962C8B-B14F-4D97-AF65-F5344CB8AC3E}">
        <p14:creationId xmlns:p14="http://schemas.microsoft.com/office/powerpoint/2010/main" val="29488105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Each 21st CCLC program must have a professional development plan that is responsive to the needs of its staff. The plan should address the training needs of both the staff charged with the administration of the program and the staff delivering the program activities, and may include attendance to other conferences and trainings. All trainings must be clearly linked to the 21st CCLC priorities and the goals, objectives and activities described in the grant will require prior approval by the NHDOE 21st CCLC Office. Trainings that are agency-required and not linked to out-of-school programming cannot be included in the professional development plan. 21st CCLC orientation/professional development and evidence of staff training shall be documented in a written plan to disseminate the information learned to other 21st CCLC staff and may be subject to monitoring. </a:t>
            </a:r>
          </a:p>
          <a:p>
            <a:pPr lvl="0"/>
            <a:endParaRPr lang="en-US" dirty="0"/>
          </a:p>
          <a:p>
            <a:pPr lvl="0"/>
            <a:r>
              <a:rPr lang="en-US" dirty="0"/>
              <a:t>Professional development plans should include at a minimum:</a:t>
            </a:r>
          </a:p>
          <a:p>
            <a:pPr lvl="0"/>
            <a:r>
              <a:rPr lang="en-US" dirty="0"/>
              <a:t>(a)	Professional development that will be provided to staff implementing the strategies/activities which are likely to result in high-quality program implementation.</a:t>
            </a:r>
          </a:p>
          <a:p>
            <a:pPr lvl="0"/>
            <a:r>
              <a:rPr lang="en-US" dirty="0"/>
              <a:t>(b)	How new staff will be trained during the program year; and how professional development needs of staff will be assessed on an ongoing basis to assure continuous improvement within the project. </a:t>
            </a:r>
          </a:p>
          <a:p>
            <a:pPr lvl="0"/>
            <a:r>
              <a:rPr lang="en-US" dirty="0"/>
              <a:t>(c)	Consider these topics: orientation, fostering positive behavior, positive interactions with families, regularly scheduled staff meetings for program development, linking to the school day, and how to help with academic success (curriculum/content), service learning, character education, training enrichment leaders, linking to Common Core State Standards, project-based learning and participation in the afterschool credentialing system.</a:t>
            </a:r>
          </a:p>
          <a:p>
            <a:pPr lvl="0"/>
            <a:r>
              <a:rPr lang="en-US" dirty="0"/>
              <a:t>(d)	Plan for staff to attend meetings, technical assistance and trainings provided by the NH Department of Education. </a:t>
            </a:r>
          </a:p>
          <a:p>
            <a:pPr lvl="0"/>
            <a:r>
              <a:rPr lang="en-US" dirty="0"/>
              <a:t>(e)	Attendance at other conferences and trainings clearly linked to the 21st CCLC program. </a:t>
            </a:r>
          </a:p>
          <a:p>
            <a:pPr lvl="0"/>
            <a:endParaRPr lang="en-US" dirty="0"/>
          </a:p>
          <a:p>
            <a:pPr defTabSz="441381">
              <a:defRPr/>
            </a:pPr>
            <a:r>
              <a:rPr lang="en-US" dirty="0"/>
              <a:t>Finish the section by</a:t>
            </a:r>
            <a:r>
              <a:rPr lang="en-US" dirty="0" smtClean="0"/>
              <a:t>; </a:t>
            </a:r>
            <a:r>
              <a:rPr lang="en-US" dirty="0"/>
              <a:t>Explain how specific organizational leadership support the organization and partnerships to assure project success. Describe the types of professional development that will be provided to staff implementing the strategies/activities which are likely to result in high-quality program implementation. Describe your staffing professional development plans. Describe how new staff will be trained during the program year; and how professional development needs of staff will be assessed on an ongoing basis to assure continuous improvement within the project.</a:t>
            </a:r>
          </a:p>
          <a:p>
            <a:pPr defTabSz="441381">
              <a:defRPr/>
            </a:pPr>
            <a:endParaRPr lang="en-US" dirty="0"/>
          </a:p>
          <a:p>
            <a:pPr defTabSz="441381">
              <a:defRPr/>
            </a:pPr>
            <a:endParaRPr lang="en-US" dirty="0"/>
          </a:p>
          <a:p>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24</a:t>
            </a:fld>
            <a:endParaRPr lang="en-US"/>
          </a:p>
        </p:txBody>
      </p:sp>
    </p:spTree>
    <p:extLst>
      <p:ext uri="{BB962C8B-B14F-4D97-AF65-F5344CB8AC3E}">
        <p14:creationId xmlns:p14="http://schemas.microsoft.com/office/powerpoint/2010/main" val="29488105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41381">
              <a:defRPr/>
            </a:pPr>
            <a:r>
              <a:rPr lang="en-US" dirty="0" smtClean="0"/>
              <a:t>In </a:t>
            </a:r>
            <a:r>
              <a:rPr lang="en-US" dirty="0"/>
              <a:t>accordance with ESSA Sec. 4204(b)(2)(D), 21st CCLC program must be designed and carried out in collaboration with the regular school day attended by the students participating in the 21st  CCLC activities, including through the sharing of relevant data among the schools. All 21st CCLC programs must be developed in active collaboration with the schools participating students. Collaboration means that both the applicant and the target school will work together to reach the program’s goals and objectives. Applicants should work with the target school(s) to inform them of the intent to submit a proposal to work with the students attending the target school(s). To achieve active collaboration, funded programs are required to maintain constant communication with the school(s) the participating students attend to ensure that program activities support the learning that occurs during the regular school day. For example, academic enrichment should reinforce the concepts learned in the classroom. In order to determine the concepts being learned in the classroom, programs should actively communicate and collaborate to design 21st CCLC program activities based on content the students are currently learning. </a:t>
            </a:r>
          </a:p>
          <a:p>
            <a:endParaRPr lang="en-US" dirty="0"/>
          </a:p>
          <a:p>
            <a:r>
              <a:rPr lang="en-US" dirty="0"/>
              <a:t>In this section; Include a one-year timeline for program implementation and continued planning as an attachment. Describe the structure and process that includes clear, ongoing communication and linkage with all stakeholders. Describe the plan to disseminate information about your program including its; name, 21st CCLC logo, location, etc. to the community in an ongoing manner that is understandable and accessible.</a:t>
            </a:r>
          </a:p>
          <a:p>
            <a:endParaRPr lang="en-US" dirty="0"/>
          </a:p>
          <a:p>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25</a:t>
            </a:fld>
            <a:endParaRPr lang="en-US"/>
          </a:p>
        </p:txBody>
      </p:sp>
    </p:spTree>
    <p:extLst>
      <p:ext uri="{BB962C8B-B14F-4D97-AF65-F5344CB8AC3E}">
        <p14:creationId xmlns:p14="http://schemas.microsoft.com/office/powerpoint/2010/main" val="35148262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 </a:t>
            </a:r>
            <a:r>
              <a:rPr lang="en-US" dirty="0"/>
              <a:t>to 4204(b)(B) programs must provide a description of how such activities are expected to improve student academic achievement as well as overall student success. Congress established a set of measures via the Government Performance Results Act (GPRA) in 1993 to improve government performance management. GPRA measures are required outcomes that are reported to Congress once a year. The USED analyzes this data to report on the GPRAs to Congress in the Annual Performance Report (21APR). In 21st CCLC, GPRAs are measured by improvements in; State Assessments, Grade Point Average, School Day Attendance, Teacher-Reported Behaviors and Student Engagement in Learning. Data is collected from all states on all measures and there will be a full year of preparation time provided. Data will be collected during the school year of </a:t>
            </a:r>
            <a:r>
              <a:rPr lang="en-US" dirty="0" smtClean="0"/>
              <a:t>2022-2023 and </a:t>
            </a:r>
            <a:r>
              <a:rPr lang="en-US" dirty="0"/>
              <a:t>reported in the spring of </a:t>
            </a:r>
            <a:r>
              <a:rPr lang="en-US" dirty="0" smtClean="0"/>
              <a:t>2023. </a:t>
            </a:r>
            <a:r>
              <a:rPr lang="en-US" dirty="0"/>
              <a:t>(See Appendix </a:t>
            </a:r>
            <a:r>
              <a:rPr lang="en-US" dirty="0" smtClean="0"/>
              <a:t>E </a:t>
            </a:r>
            <a:r>
              <a:rPr lang="en-US" dirty="0"/>
              <a:t>GPRA measures).</a:t>
            </a:r>
          </a:p>
          <a:p>
            <a:endParaRPr lang="en-US" dirty="0"/>
          </a:p>
          <a:p>
            <a:r>
              <a:rPr lang="en-US" dirty="0"/>
              <a:t>Further training on GPRA Measures will be provided this summer 2021.</a:t>
            </a:r>
          </a:p>
          <a:p>
            <a:endParaRPr lang="en-US" dirty="0"/>
          </a:p>
          <a:p>
            <a:r>
              <a:rPr lang="en-US" dirty="0"/>
              <a:t>For this section;</a:t>
            </a:r>
          </a:p>
          <a:p>
            <a:r>
              <a:rPr lang="en-US" dirty="0"/>
              <a:t>Complete Appendix E GPRA Measures template; how you will achieve the set State goals and what your expected outcomes will be.</a:t>
            </a:r>
          </a:p>
          <a:p>
            <a:r>
              <a:rPr lang="en-US" dirty="0"/>
              <a:t>Identify who will be responsible for data compilation and analysis.</a:t>
            </a:r>
          </a:p>
          <a:p>
            <a:r>
              <a:rPr lang="en-US" dirty="0"/>
              <a:t>Describe how the project will use best practices, including research or evidence-based practices, to provide educational and related activities complementing and enhance academic performance in state assessments (NH SAS), grade point average, school day attendance, teacher-reported behaviors and student engagement in learning.</a:t>
            </a:r>
          </a:p>
          <a:p>
            <a:r>
              <a:rPr lang="en-US" dirty="0" smtClean="0"/>
              <a:t>Describe how these best practices will positively influence student outcomes in your program.</a:t>
            </a:r>
          </a:p>
          <a:p>
            <a:r>
              <a:rPr lang="en-US" dirty="0" smtClean="0"/>
              <a:t>Describe </a:t>
            </a:r>
            <a:r>
              <a:rPr lang="en-US" dirty="0"/>
              <a:t>how the evaluation information will be used to provide feedback to project staff and stakeholders, and to inform future project direction. </a:t>
            </a:r>
          </a:p>
          <a:p>
            <a:r>
              <a:rPr lang="en-US" dirty="0" smtClean="0"/>
              <a:t>Describe the system being developed to ensure pertinent student data, including academic records, is shared between the school district and agencies providing services while adhering to the Family Educational Rights and Privacy Act (FERPA). This information is also required to be put within the MOU. </a:t>
            </a:r>
          </a:p>
          <a:p>
            <a:r>
              <a:rPr lang="en-US" dirty="0" smtClean="0"/>
              <a:t>Current </a:t>
            </a:r>
            <a:r>
              <a:rPr lang="en-US" dirty="0" err="1" smtClean="0"/>
              <a:t>subgrantees</a:t>
            </a:r>
            <a:r>
              <a:rPr lang="en-US" dirty="0" smtClean="0"/>
              <a:t> include a summary of any evaluation studies, reports or research from your program or partners documenting evidence of previous success, promise of success and effectiveness of the proposed activities/services. Provide documentation that shows the learning or progress was shared with the public. </a:t>
            </a:r>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26</a:t>
            </a:fld>
            <a:endParaRPr lang="en-US"/>
          </a:p>
        </p:txBody>
      </p:sp>
    </p:spTree>
    <p:extLst>
      <p:ext uri="{BB962C8B-B14F-4D97-AF65-F5344CB8AC3E}">
        <p14:creationId xmlns:p14="http://schemas.microsoft.com/office/powerpoint/2010/main" val="8961753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subgrantee must make sure their budget will adequately cover program expenses including transportation. The requested amount should be appropriate and reasonable for the size and scope of the project. Grant funds cannot be used to purchase facilities, support new construction, or fund endowments.  </a:t>
            </a:r>
          </a:p>
          <a:p>
            <a:endParaRPr lang="en-US" dirty="0"/>
          </a:p>
          <a:p>
            <a:r>
              <a:rPr lang="en-US" dirty="0" err="1" smtClean="0"/>
              <a:t>Subgrantees</a:t>
            </a:r>
            <a:r>
              <a:rPr lang="en-US" dirty="0" smtClean="0"/>
              <a:t> are to complete and return to the NHDOE the required detailed anticipated budget template by June 15th of each year, detailing expenses for the coming summer program and school year in separate budgets. Budgets should itemize how the grant funds will be used including cost per participant. Funds from other sources, such as other revenues (including program income) and in-kind donations, must be documented if applicable. Budgets need to provide:</a:t>
            </a:r>
          </a:p>
          <a:p>
            <a:r>
              <a:rPr lang="en-US" dirty="0" smtClean="0"/>
              <a:t>(</a:t>
            </a:r>
            <a:r>
              <a:rPr lang="en-US" dirty="0"/>
              <a:t>a)	The purpose of each expenditure and include formulas.  </a:t>
            </a:r>
          </a:p>
          <a:p>
            <a:r>
              <a:rPr lang="en-US" dirty="0"/>
              <a:t>(b)	Evidence there is a commitment of adequate resources for all participants that includes a variety of needs.</a:t>
            </a:r>
          </a:p>
          <a:p>
            <a:r>
              <a:rPr lang="en-US" dirty="0"/>
              <a:t>(c)	Evidence there is a commitment of adequate resources for transportation.</a:t>
            </a:r>
          </a:p>
          <a:p>
            <a:r>
              <a:rPr lang="en-US" dirty="0"/>
              <a:t>(d)	Subgrantees may establish a sliding fee scale that takes into account the relative poverty of the students and families targeted for services, following the 21st CCLC guidance on parent fees. </a:t>
            </a:r>
          </a:p>
          <a:p>
            <a:r>
              <a:rPr lang="en-US" dirty="0"/>
              <a:t>(e)	Identify any federal, state, and local programs that will be combined or coordinated with the proposed program for the most effective use of public resources (e.g., Juvenile Justice Funds, Title I, Incentive Funds, etc.).</a:t>
            </a:r>
          </a:p>
          <a:p>
            <a:endParaRPr lang="en-US" dirty="0"/>
          </a:p>
          <a:p>
            <a:r>
              <a:rPr lang="en-US" dirty="0"/>
              <a:t>In this section; </a:t>
            </a:r>
            <a:r>
              <a:rPr lang="en-US" dirty="0" smtClean="0"/>
              <a:t>Attach a detailed budget spreadsheets with two sheets; one for summer programing and one for the school year (a template is provided in Appendix C) itemizing how the grant funds will be used per site. Provide a detailed budget narrative, including but not limited to, each allowable 21st CCLC category listed below if applicable, including a breakdown for each site to include purpose of expenditures and linkage to activities: </a:t>
            </a:r>
            <a:r>
              <a:rPr lang="en-US" dirty="0"/>
              <a:t>Staffing/Benefits, Subcontracts, Professional Development, Supplies/Materials, Equipment, Travel, Other Expenses. Provide evidence there is a commitment of adequate resources for all participants that includes a variety of needs and transportation. Provide a detailed narrative explaining the anticipated revenues from other sources to be collected throughout the school year identifying and describing each type of program income and the plan to collect. Identify federal, state, and local programs that will be combined or coordinated with the proposed program for the most effective use of public </a:t>
            </a:r>
            <a:r>
              <a:rPr lang="en-US" dirty="0" smtClean="0"/>
              <a:t>resources.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27</a:t>
            </a:fld>
            <a:endParaRPr lang="en-US"/>
          </a:p>
        </p:txBody>
      </p:sp>
    </p:spTree>
    <p:extLst>
      <p:ext uri="{BB962C8B-B14F-4D97-AF65-F5344CB8AC3E}">
        <p14:creationId xmlns:p14="http://schemas.microsoft.com/office/powerpoint/2010/main" val="30160603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21st CCLC programs should be designed to meet the needs of the students and their families by engaging the community through partnerships and involvement in the programs advisory board. Community partners provide knowledge and resources to the 21st CCLC program, supporting students both academically and socially. </a:t>
            </a:r>
          </a:p>
          <a:p>
            <a:endParaRPr lang="en-US" dirty="0"/>
          </a:p>
          <a:p>
            <a:r>
              <a:rPr lang="en-US" dirty="0"/>
              <a:t>In accordance with ESSA Sec. 4204(b)(2)(H) a description of the partnership between a local educational agency, a community-based organization, and another public entity or private entity. Subgrantees may use partners to help coordinate the use of resources and implement components of programming that are not paid for with 21st CCLC funds. Partnerships through public and private community agencies should be developed to help carry out the activities identified in the needs assessment and in the development of a well-rounded community learning center that offers diversity in programming. Partnerships are vital to the success of a 21st CCLC program by providing resources from the local community and are necessary to drive the activities of a holistic 21st CCLC program.</a:t>
            </a:r>
          </a:p>
          <a:p>
            <a:endParaRPr lang="en-US" dirty="0"/>
          </a:p>
          <a:p>
            <a:r>
              <a:rPr lang="en-US" dirty="0"/>
              <a:t>21st CCLC </a:t>
            </a:r>
            <a:r>
              <a:rPr lang="en-US" dirty="0" err="1"/>
              <a:t>subgrantees</a:t>
            </a:r>
            <a:r>
              <a:rPr lang="en-US" dirty="0"/>
              <a:t> cannot further </a:t>
            </a:r>
            <a:r>
              <a:rPr lang="en-US" dirty="0" err="1"/>
              <a:t>subgrant</a:t>
            </a:r>
            <a:r>
              <a:rPr lang="en-US" dirty="0"/>
              <a:t> the 21st CCLC program or any part thereof. Prior to entering into a relationship with any outside entity, funded 21st CCLC programs should complete a memorandum of understanding (MOU) as a formal agreement between the school district and all relationships with a partner, as described in 2 CFR Part 200.331 and maintain documentation to support that the partnership was completed prior to engaging the outside entity. Documentation must be uploaded to </a:t>
            </a:r>
            <a:r>
              <a:rPr lang="en-US" dirty="0" err="1"/>
              <a:t>Cayen</a:t>
            </a:r>
            <a:r>
              <a:rPr lang="en-US" dirty="0"/>
              <a:t> Systems.</a:t>
            </a:r>
          </a:p>
          <a:p>
            <a:endParaRPr lang="en-US" dirty="0"/>
          </a:p>
          <a:p>
            <a:r>
              <a:rPr lang="en-US" dirty="0"/>
              <a:t>In this section begin by;</a:t>
            </a:r>
            <a:r>
              <a:rPr lang="en-US" baseline="0" dirty="0"/>
              <a:t> Attaching a letter of support from the principal(s). Describe the extent to which the proposed program will establish partnerships with other appropriate agencies and organizations providing services to the target population. List established partner and indicate the role and capacity of each partnering organization. Include a signed MOU for each partner, signed by the principal of the school being served and/or the </a:t>
            </a:r>
            <a:r>
              <a:rPr lang="en-US" baseline="0" dirty="0" err="1"/>
              <a:t>subgrantee</a:t>
            </a:r>
            <a:r>
              <a:rPr lang="en-US" baseline="0" dirty="0"/>
              <a:t> administrator. (A sample MOU template is included in Appendix </a:t>
            </a:r>
            <a:r>
              <a:rPr lang="en-US" baseline="0" dirty="0" smtClean="0"/>
              <a:t>F).</a:t>
            </a:r>
            <a:endParaRPr lang="en-US" baseline="0" dirty="0"/>
          </a:p>
          <a:p>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28</a:t>
            </a:fld>
            <a:endParaRPr lang="en-US"/>
          </a:p>
        </p:txBody>
      </p:sp>
    </p:spTree>
    <p:extLst>
      <p:ext uri="{BB962C8B-B14F-4D97-AF65-F5344CB8AC3E}">
        <p14:creationId xmlns:p14="http://schemas.microsoft.com/office/powerpoint/2010/main" val="23817254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21st CCLC program must develop an advisory board. Advisory board meetings are to take place a minimum of three (3) times each school year. Documents of; advisory board attendees, agendas and minutes are to be recorded and uploaded into </a:t>
            </a:r>
            <a:r>
              <a:rPr lang="en-US" dirty="0" err="1"/>
              <a:t>TransACT</a:t>
            </a:r>
            <a:r>
              <a:rPr lang="en-US" dirty="0"/>
              <a:t> Communications, LLC (DBA </a:t>
            </a:r>
            <a:r>
              <a:rPr lang="en-US" dirty="0" err="1"/>
              <a:t>Cayen</a:t>
            </a:r>
            <a:r>
              <a:rPr lang="en-US" dirty="0"/>
              <a:t> Systems) for transparency with the NHDOE. An advisory board must be in place or established to provide input and guidance to the program. The advisory board members should be involved with establishing a common vision, have an understanding of the data collected, and identify the needs of students and families, as well as connecting the needs to resources.</a:t>
            </a:r>
          </a:p>
          <a:p>
            <a:endParaRPr lang="en-US" dirty="0"/>
          </a:p>
          <a:p>
            <a:r>
              <a:rPr lang="en-US" dirty="0"/>
              <a:t>The advisory board should include parents, teachers, business, community members, and a variety of disciplinary and professional fields, school administrators, and students. </a:t>
            </a:r>
          </a:p>
          <a:p>
            <a:r>
              <a:rPr lang="en-US" dirty="0"/>
              <a:t>NHDOE requires applicants address the issue of sustainability. The program must have an advisory group to help assist in securing resources to support the continuation of the program. Working with your advisory group and partners in planning for sustainability you may include the following; </a:t>
            </a:r>
          </a:p>
          <a:p>
            <a:r>
              <a:rPr lang="en-US" dirty="0"/>
              <a:t>(1) partnership grants; </a:t>
            </a:r>
          </a:p>
          <a:p>
            <a:r>
              <a:rPr lang="en-US" dirty="0"/>
              <a:t>(2) in-kind donations; </a:t>
            </a:r>
          </a:p>
          <a:p>
            <a:r>
              <a:rPr lang="en-US" dirty="0"/>
              <a:t>(3) leveraging resources (Title I, etc.), and </a:t>
            </a:r>
          </a:p>
          <a:p>
            <a:r>
              <a:rPr lang="en-US" dirty="0"/>
              <a:t>(4) special events to raise awareness and funds.  </a:t>
            </a:r>
          </a:p>
          <a:p>
            <a:endParaRPr lang="en-US" dirty="0"/>
          </a:p>
          <a:p>
            <a:r>
              <a:rPr lang="en-US" dirty="0"/>
              <a:t>Go on to;</a:t>
            </a:r>
            <a:r>
              <a:rPr lang="en-US" baseline="0" dirty="0"/>
              <a:t> </a:t>
            </a:r>
            <a:r>
              <a:rPr lang="en-US" dirty="0"/>
              <a:t>Describe the roles and responsibilities of the advisory board. Describe how advisory board meetings take place a minimum of three (3) times each school year. Include a list of advisory members, their roles including sustainability planning and frequency of meetings. Describe how the advisory board members representing diverse needs of community.</a:t>
            </a:r>
          </a:p>
          <a:p>
            <a:endParaRPr lang="en-US" dirty="0"/>
          </a:p>
          <a:p>
            <a:r>
              <a:rPr lang="en-US" dirty="0"/>
              <a:t>Sustainability</a:t>
            </a:r>
          </a:p>
          <a:p>
            <a:r>
              <a:rPr lang="en-US" dirty="0"/>
              <a:t>In accordance with ESSA Sec. 4204 (b)(2)(K), the applicant must have at least a preliminary plan for how the 21st CCLC program will continue after funding ends. Programs should plan to sustain their 21st CCLC program by building partnerships and collaborating with other school and community agencies to build support for resources needed to sustain the program. </a:t>
            </a:r>
          </a:p>
          <a:p>
            <a:endParaRPr lang="en-US" dirty="0"/>
          </a:p>
          <a:p>
            <a:r>
              <a:rPr lang="en-US" dirty="0"/>
              <a:t>4204 (b)(2)(C) States </a:t>
            </a:r>
            <a:r>
              <a:rPr lang="en-US" dirty="0" err="1"/>
              <a:t>subgrantees</a:t>
            </a:r>
            <a:r>
              <a:rPr lang="en-US" dirty="0"/>
              <a:t> must demonstrate how the proposed program will coordinate federal, state and local programs and make the most effective use of public resources. Subgrantees must establish a written plan to be disseminated through community outreach and engagement strategy that communicates the benefits of programs and persuades community leaders and entities to provide in-kind and/or financial support to sustain and expand access to community learning centers to low income students. </a:t>
            </a:r>
          </a:p>
          <a:p>
            <a:endParaRPr lang="en-US" dirty="0"/>
          </a:p>
          <a:p>
            <a:r>
              <a:rPr lang="en-US" dirty="0"/>
              <a:t>A sustainability plan should include at a minimum;</a:t>
            </a:r>
          </a:p>
          <a:p>
            <a:r>
              <a:rPr lang="en-US" dirty="0"/>
              <a:t>(a)	This plan should include fees (if they are being collected), partnerships, operating funds, etc. </a:t>
            </a:r>
          </a:p>
          <a:p>
            <a:r>
              <a:rPr lang="en-US" dirty="0"/>
              <a:t>(b)	Strategies put in place to ensure the same level of services are provided at the end of the grant cycle. </a:t>
            </a:r>
          </a:p>
          <a:p>
            <a:r>
              <a:rPr lang="en-US" dirty="0"/>
              <a:t>(c)	Strategies put in place to develop continued support after the funding ends.</a:t>
            </a:r>
          </a:p>
          <a:p>
            <a:r>
              <a:rPr lang="en-US" dirty="0"/>
              <a:t>(d)	The </a:t>
            </a:r>
            <a:r>
              <a:rPr lang="en-US" dirty="0" err="1"/>
              <a:t>subgrantees</a:t>
            </a:r>
            <a:r>
              <a:rPr lang="en-US" dirty="0"/>
              <a:t> updated sustainability plan is to be included within their Annual Performance Report due at the end of each fiscal year of their five (5) year grant cycle.</a:t>
            </a:r>
          </a:p>
          <a:p>
            <a:endParaRPr lang="en-US" dirty="0"/>
          </a:p>
          <a:p>
            <a:r>
              <a:rPr lang="en-US" dirty="0"/>
              <a:t>Finish the section by; Including sustainability plan and describe how the plan offers viable opportunities for continued sustainability (diverse resources &amp; funding). Current grantees discuss what steps for sustainability have been initiated; show documentation (reflected in budget) of support and funding.</a:t>
            </a:r>
          </a:p>
          <a:p>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29</a:t>
            </a:fld>
            <a:endParaRPr lang="en-US"/>
          </a:p>
        </p:txBody>
      </p:sp>
    </p:spTree>
    <p:extLst>
      <p:ext uri="{BB962C8B-B14F-4D97-AF65-F5344CB8AC3E}">
        <p14:creationId xmlns:p14="http://schemas.microsoft.com/office/powerpoint/2010/main" val="2849926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solidFill>
                  <a:srgbClr val="FAC810"/>
                </a:solidFill>
              </a:rPr>
              <a:t>These services are targeted to student academic needs and are aligned with the school day instruction to include but are not limited to;</a:t>
            </a:r>
          </a:p>
          <a:p>
            <a:pPr lvl="1"/>
            <a:r>
              <a:rPr lang="en-US" dirty="0" smtClean="0">
                <a:solidFill>
                  <a:srgbClr val="FAC810"/>
                </a:solidFill>
              </a:rPr>
              <a:t>Science, Technology, Engineering, and Mathematics (STEM): activities contributing to the development of science, technology, engineering, or mathematics skills; </a:t>
            </a:r>
          </a:p>
          <a:p>
            <a:pPr lvl="1"/>
            <a:r>
              <a:rPr lang="en-US" dirty="0" smtClean="0">
                <a:solidFill>
                  <a:srgbClr val="FAC810"/>
                </a:solidFill>
              </a:rPr>
              <a:t>Literacy Education: activities contributing to the development and enjoyment of reading and writing skills; </a:t>
            </a:r>
          </a:p>
          <a:p>
            <a:pPr lvl="1"/>
            <a:r>
              <a:rPr lang="en-US" dirty="0" smtClean="0">
                <a:solidFill>
                  <a:srgbClr val="FAC810"/>
                </a:solidFill>
              </a:rPr>
              <a:t>Academic Enrichment: activities that provides direct support in the completion of homework assigned during the school day, and/or if a district does not give homework to students an alternate academic enrichment activity is required in the absence of homework, and tutoring activities providing direct support for the core academic subjects;</a:t>
            </a:r>
          </a:p>
          <a:p>
            <a:pPr lvl="1"/>
            <a:r>
              <a:rPr lang="en-US" dirty="0" smtClean="0">
                <a:solidFill>
                  <a:srgbClr val="FAC810"/>
                </a:solidFill>
              </a:rPr>
              <a:t>Activities for English Learners: activities that provides direct support to students classified as English language learners (ELLs), and;</a:t>
            </a:r>
          </a:p>
          <a:p>
            <a:pPr lvl="1"/>
            <a:r>
              <a:rPr lang="en-US" dirty="0" smtClean="0">
                <a:solidFill>
                  <a:srgbClr val="FAC810"/>
                </a:solidFill>
              </a:rPr>
              <a:t>Well-rounded Education Activities: courses, activities, and programming in subjects such as; entrepreneurship, arts &amp; music, community / service learning, youth leadership, etc.	</a:t>
            </a:r>
          </a:p>
          <a:p>
            <a:pPr lvl="1"/>
            <a:r>
              <a:rPr lang="en-US" dirty="0" smtClean="0">
                <a:solidFill>
                  <a:srgbClr val="FAC810"/>
                </a:solidFill>
              </a:rPr>
              <a:t>Assistance to Students who have been Truant, Suspended, or Expelled: providing support services to help decrease in-school suspensions.</a:t>
            </a:r>
          </a:p>
          <a:p>
            <a:pPr lvl="1"/>
            <a:endParaRPr lang="en-US" dirty="0">
              <a:solidFill>
                <a:srgbClr val="FAC810"/>
              </a:solidFill>
            </a:endParaRPr>
          </a:p>
        </p:txBody>
      </p:sp>
      <p:sp>
        <p:nvSpPr>
          <p:cNvPr id="4" name="Slide Number Placeholder 3"/>
          <p:cNvSpPr>
            <a:spLocks noGrp="1"/>
          </p:cNvSpPr>
          <p:nvPr>
            <p:ph type="sldNum" sz="quarter" idx="10"/>
          </p:nvPr>
        </p:nvSpPr>
        <p:spPr/>
        <p:txBody>
          <a:bodyPr/>
          <a:lstStyle/>
          <a:p>
            <a:fld id="{58A81310-30BA-5340-8155-17C7C44EE41E}" type="slidenum">
              <a:rPr lang="en-US" smtClean="0"/>
              <a:t>3</a:t>
            </a:fld>
            <a:endParaRPr lang="en-US"/>
          </a:p>
        </p:txBody>
      </p:sp>
    </p:spTree>
    <p:extLst>
      <p:ext uri="{BB962C8B-B14F-4D97-AF65-F5344CB8AC3E}">
        <p14:creationId xmlns:p14="http://schemas.microsoft.com/office/powerpoint/2010/main" val="31371257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30</a:t>
            </a:fld>
            <a:endParaRPr lang="en-US"/>
          </a:p>
        </p:txBody>
      </p:sp>
    </p:spTree>
    <p:extLst>
      <p:ext uri="{BB962C8B-B14F-4D97-AF65-F5344CB8AC3E}">
        <p14:creationId xmlns:p14="http://schemas.microsoft.com/office/powerpoint/2010/main" val="6614111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31</a:t>
            </a:fld>
            <a:endParaRPr lang="en-US"/>
          </a:p>
        </p:txBody>
      </p:sp>
    </p:spTree>
    <p:extLst>
      <p:ext uri="{BB962C8B-B14F-4D97-AF65-F5344CB8AC3E}">
        <p14:creationId xmlns:p14="http://schemas.microsoft.com/office/powerpoint/2010/main" val="1181543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32</a:t>
            </a:fld>
            <a:endParaRPr lang="en-US"/>
          </a:p>
        </p:txBody>
      </p:sp>
    </p:spTree>
    <p:extLst>
      <p:ext uri="{BB962C8B-B14F-4D97-AF65-F5344CB8AC3E}">
        <p14:creationId xmlns:p14="http://schemas.microsoft.com/office/powerpoint/2010/main" val="3041150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pPr>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33</a:t>
            </a:fld>
            <a:endParaRPr lang="en-US"/>
          </a:p>
        </p:txBody>
      </p:sp>
    </p:spTree>
    <p:extLst>
      <p:ext uri="{BB962C8B-B14F-4D97-AF65-F5344CB8AC3E}">
        <p14:creationId xmlns:p14="http://schemas.microsoft.com/office/powerpoint/2010/main" val="2623065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Eligible applicants for 21st CCLC funds must be a collaboration between a LEA and one or more CBO, FBO, or other public or private entities and must primarily serve students (K-12 grade) who attend schools with a high concentration of economically disadvantaged students.</a:t>
            </a:r>
          </a:p>
          <a:p>
            <a:r>
              <a:rPr lang="en-US" dirty="0"/>
              <a:t> </a:t>
            </a:r>
          </a:p>
          <a:p>
            <a:r>
              <a:rPr lang="en-US" dirty="0"/>
              <a:t>Any public or private organization is eligible to apply for a 21st CCLC grant and must partner with an eligible school(s). Examples of agencies and organizations eligible under the 21st CCLC program include, but are not limited to: non-profit agencies, city or county government agencies, FBOs, and institutions of higher education.</a:t>
            </a:r>
          </a:p>
          <a:p>
            <a:endParaRPr lang="en-US" dirty="0"/>
          </a:p>
          <a:p>
            <a:r>
              <a:rPr lang="en-US" dirty="0"/>
              <a:t>Current </a:t>
            </a:r>
            <a:r>
              <a:rPr lang="en-US" dirty="0" err="1" smtClean="0"/>
              <a:t>subgrantees</a:t>
            </a:r>
            <a:r>
              <a:rPr lang="en-US" dirty="0" smtClean="0"/>
              <a:t> </a:t>
            </a:r>
            <a:r>
              <a:rPr lang="en-US" dirty="0"/>
              <a:t>r</a:t>
            </a:r>
            <a:r>
              <a:rPr lang="en-US" dirty="0" smtClean="0"/>
              <a:t>eapplying </a:t>
            </a:r>
            <a:r>
              <a:rPr lang="en-US" dirty="0"/>
              <a:t>are eligible to reapply for funding if their existing grant award will expire this fiscal year. Current </a:t>
            </a:r>
            <a:r>
              <a:rPr lang="en-US" dirty="0" err="1"/>
              <a:t>subgrantees</a:t>
            </a:r>
            <a:r>
              <a:rPr lang="en-US" dirty="0"/>
              <a:t> are expected to demonstrate a high level of performance and have actions towards sustainability in order to receive additional funding.</a:t>
            </a:r>
          </a:p>
        </p:txBody>
      </p:sp>
      <p:sp>
        <p:nvSpPr>
          <p:cNvPr id="4" name="Slide Number Placeholder 3"/>
          <p:cNvSpPr>
            <a:spLocks noGrp="1"/>
          </p:cNvSpPr>
          <p:nvPr>
            <p:ph type="sldNum" sz="quarter" idx="10"/>
          </p:nvPr>
        </p:nvSpPr>
        <p:spPr/>
        <p:txBody>
          <a:bodyPr/>
          <a:lstStyle/>
          <a:p>
            <a:fld id="{58A81310-30BA-5340-8155-17C7C44EE41E}" type="slidenum">
              <a:rPr lang="en-US" smtClean="0"/>
              <a:t>4</a:t>
            </a:fld>
            <a:endParaRPr lang="en-US"/>
          </a:p>
        </p:txBody>
      </p:sp>
    </p:spTree>
    <p:extLst>
      <p:ext uri="{BB962C8B-B14F-4D97-AF65-F5344CB8AC3E}">
        <p14:creationId xmlns:p14="http://schemas.microsoft.com/office/powerpoint/2010/main" val="312719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accordance with ESEA, as amended by ESSA Sec. 4203(a)(3), the New Hampshire Department of Education (NHDOE) may only make awards to applicants who will serve students attending schools that meet the below criteria. Applications that include non-eligible schools will be disqualified. </a:t>
            </a:r>
          </a:p>
          <a:p>
            <a:endParaRPr lang="en-US" dirty="0"/>
          </a:p>
          <a:p>
            <a:r>
              <a:rPr lang="en-US" dirty="0"/>
              <a:t>(a)	Under section 1114 - Students who primarily attend schools eligible for </a:t>
            </a:r>
            <a:r>
              <a:rPr lang="en-US" dirty="0" err="1"/>
              <a:t>schoolwide</a:t>
            </a:r>
            <a:r>
              <a:rPr lang="en-US" dirty="0"/>
              <a:t> programs and the families of such students; or</a:t>
            </a:r>
          </a:p>
          <a:p>
            <a:r>
              <a:rPr lang="en-US" dirty="0"/>
              <a:t>(b)	Under section 1111 (d) - Students attending kindergarten through grade 12 in New Hampshire schools that are identified as Targeted Support and Improvement (TSI) or Comprehensive Support and Improvement (CSI); or</a:t>
            </a:r>
          </a:p>
          <a:p>
            <a:r>
              <a:rPr lang="en-US" dirty="0"/>
              <a:t>(c)	Under section 1115 – Targeted assistance school providing services to eligible children identified as having the greatest need for special assistance; students not older than age 21 who are entitled to a free public education through grade 12; and children who are not yet at a grade level at which the local educational agency provides a free public education, and;</a:t>
            </a:r>
          </a:p>
          <a:p>
            <a:r>
              <a:rPr lang="en-US" dirty="0"/>
              <a:t>(d)	Under section 1113 - Students attending schools of eligible School Attendance Areas, in which the percentage of children from low-income families is at least as high as the percentage of children from low-income families served by the LEA as a whole. The LEA shall use the same measure of poverty, which measure shall be the number of children ages 5 through 17 in poverty counted in the most recent census data approved by the Secretary, the number of children eligible for free and reduced priced lunches under the Richard B. Russell National School Lunch Act.</a:t>
            </a:r>
          </a:p>
          <a:p>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5</a:t>
            </a:fld>
            <a:endParaRPr lang="en-US"/>
          </a:p>
        </p:txBody>
      </p:sp>
    </p:spTree>
    <p:extLst>
      <p:ext uri="{BB962C8B-B14F-4D97-AF65-F5344CB8AC3E}">
        <p14:creationId xmlns:p14="http://schemas.microsoft.com/office/powerpoint/2010/main" val="310813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Absolute and Competitive Priorities for this grant. Absolute Priorities are those priorities that must be addressed by all proposals; failure to do so will disqualify a proposal from consideration.  Competitive Priorities are optional, and if addressed, may earn additional points as described in detail below.</a:t>
            </a:r>
          </a:p>
          <a:p>
            <a:endParaRPr lang="en-US" dirty="0"/>
          </a:p>
          <a:p>
            <a:endParaRPr lang="en-US" dirty="0"/>
          </a:p>
          <a:p>
            <a:r>
              <a:rPr lang="en-US" dirty="0"/>
              <a:t>Absolute Priorities</a:t>
            </a:r>
          </a:p>
          <a:p>
            <a:r>
              <a:rPr lang="en-US" dirty="0"/>
              <a:t>Under Section 4204 (</a:t>
            </a:r>
            <a:r>
              <a:rPr lang="en-US" dirty="0" err="1"/>
              <a:t>i</a:t>
            </a:r>
            <a:r>
              <a:rPr lang="en-US" dirty="0"/>
              <a:t>) of the ESSA, the State must give priority to applications proposing to: </a:t>
            </a:r>
          </a:p>
          <a:p>
            <a:r>
              <a:rPr lang="en-US" dirty="0"/>
              <a:t>(a)	Serve students and families as described in the targeted population above; and,</a:t>
            </a:r>
          </a:p>
          <a:p>
            <a:r>
              <a:rPr lang="en-US" dirty="0"/>
              <a:t>(b)	Includes partnerships consisting of:</a:t>
            </a:r>
          </a:p>
          <a:p>
            <a:r>
              <a:rPr lang="en-US" dirty="0" err="1"/>
              <a:t>i</a:t>
            </a:r>
            <a:r>
              <a:rPr lang="en-US" dirty="0"/>
              <a:t>.	LEA (the lead applicant) and a CBO, and/or other public or private entity(</a:t>
            </a:r>
            <a:r>
              <a:rPr lang="en-US" dirty="0" err="1"/>
              <a:t>ies</a:t>
            </a:r>
            <a:r>
              <a:rPr lang="en-US" dirty="0"/>
              <a:t>); or,</a:t>
            </a:r>
          </a:p>
          <a:p>
            <a:r>
              <a:rPr lang="en-US" dirty="0"/>
              <a:t>ii.	CBO (the lead applicant) and a LEA, and other public or private entity(</a:t>
            </a:r>
            <a:r>
              <a:rPr lang="en-US" dirty="0" err="1"/>
              <a:t>ies</a:t>
            </a:r>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6</a:t>
            </a:fld>
            <a:endParaRPr lang="en-US"/>
          </a:p>
        </p:txBody>
      </p:sp>
    </p:spTree>
    <p:extLst>
      <p:ext uri="{BB962C8B-B14F-4D97-AF65-F5344CB8AC3E}">
        <p14:creationId xmlns:p14="http://schemas.microsoft.com/office/powerpoint/2010/main" val="2961776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Competitive Priorities </a:t>
            </a:r>
          </a:p>
          <a:p>
            <a:r>
              <a:rPr lang="en-US" dirty="0"/>
              <a:t>To earn competitive priority points, applicants must meet at least one of the criteria listed below:</a:t>
            </a:r>
          </a:p>
          <a:p>
            <a:r>
              <a:rPr lang="en-US" dirty="0"/>
              <a:t>(a)	Evidence that the application targets Middle school or High school students (5 points); and/or</a:t>
            </a:r>
          </a:p>
          <a:p>
            <a:r>
              <a:rPr lang="en-US" dirty="0"/>
              <a:t>(b)	Applications from 1st time (new) grant applicants (5 points) and/or,</a:t>
            </a:r>
          </a:p>
          <a:p>
            <a:r>
              <a:rPr lang="en-US" dirty="0"/>
              <a:t>(c)	Applications that partner with or provide career exploratory activities (3 points) and/or;</a:t>
            </a:r>
          </a:p>
          <a:p>
            <a:r>
              <a:rPr lang="en-US" dirty="0"/>
              <a:t>a.	Career exploratory activities (or pre-cursory) are low intensity, short duration activities that introduce students to a career path and allows them to explore careers with minimal commitment. This can include activities such as business tours, informational interviews, job shadows, field trip, and mentorship.</a:t>
            </a:r>
          </a:p>
          <a:p>
            <a:r>
              <a:rPr lang="en-US" dirty="0"/>
              <a:t>(d)	Applications that partner with or provide work based learning (WBL) for students may be eligible for competitive priority in this section. (7 points). </a:t>
            </a:r>
          </a:p>
          <a:p>
            <a:r>
              <a:rPr lang="en-US" dirty="0"/>
              <a:t>a.	Work-based learning is defined as a sustained, applied educational experience, beyond career exploratory activities, that takes place in-school or out of school at any time. The work-based learning experience prepares students for the workforce by expanding their knowledge of career pathways and fields, developing critical competencies, and engages students in acquiring and demonstrating the acquisition of employability skills.  Work-based learning provides an authentic opportunity to apply academic and technical content in a real-world environment. This can include experiences such as apprenticeships, internships, work placement, ELO, or a job. </a:t>
            </a:r>
          </a:p>
          <a:p>
            <a:endParaRPr lang="en-US" dirty="0"/>
          </a:p>
          <a:p>
            <a:endParaRPr lang="en-US" dirty="0"/>
          </a:p>
        </p:txBody>
      </p:sp>
      <p:sp>
        <p:nvSpPr>
          <p:cNvPr id="4" name="Slide Number Placeholder 3"/>
          <p:cNvSpPr>
            <a:spLocks noGrp="1"/>
          </p:cNvSpPr>
          <p:nvPr>
            <p:ph type="sldNum" sz="quarter" idx="10"/>
          </p:nvPr>
        </p:nvSpPr>
        <p:spPr/>
        <p:txBody>
          <a:bodyPr/>
          <a:lstStyle/>
          <a:p>
            <a:fld id="{58A81310-30BA-5340-8155-17C7C44EE41E}" type="slidenum">
              <a:rPr lang="en-US" smtClean="0"/>
              <a:t>7</a:t>
            </a:fld>
            <a:endParaRPr lang="en-US"/>
          </a:p>
        </p:txBody>
      </p:sp>
    </p:spTree>
    <p:extLst>
      <p:ext uri="{BB962C8B-B14F-4D97-AF65-F5344CB8AC3E}">
        <p14:creationId xmlns:p14="http://schemas.microsoft.com/office/powerpoint/2010/main" val="3369302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ESSA Sec. 4205(a) identifies the approved activities for a 21st CCLC program as, each eligible entity that receives an award under section 4204 may use the award funds to carry out a broad array of activities that advance student academic achievement and support student success. </a:t>
            </a:r>
          </a:p>
          <a:p>
            <a:r>
              <a:rPr lang="en-US" dirty="0" smtClean="0"/>
              <a:t>1.	academic enrichment learning programs, mentoring programs, remedial education activities, and tutoring services, that are aligned with—</a:t>
            </a:r>
          </a:p>
          <a:p>
            <a:r>
              <a:rPr lang="en-US" dirty="0" smtClean="0"/>
              <a:t>A.	the challenging State academic standards and any local academic standards; and</a:t>
            </a:r>
          </a:p>
          <a:p>
            <a:r>
              <a:rPr lang="en-US" dirty="0" smtClean="0"/>
              <a:t>B.	local curricula that are designed to improve student academic achievement;</a:t>
            </a:r>
          </a:p>
          <a:p>
            <a:r>
              <a:rPr lang="en-US" dirty="0" smtClean="0"/>
              <a:t>2.	well-rounded education activities, including such activities that enable students to be eligible for credit recovery or attainment;</a:t>
            </a:r>
          </a:p>
          <a:p>
            <a:r>
              <a:rPr lang="en-US" dirty="0" smtClean="0"/>
              <a:t>3.	literacy education programs, including financial literacy programs and environmental literacy programs;</a:t>
            </a:r>
          </a:p>
          <a:p>
            <a:r>
              <a:rPr lang="en-US" dirty="0" smtClean="0"/>
              <a:t>4.	programs that support a healthy and active lifestyle, including nutritional education and regular, structured physical activity programs;</a:t>
            </a:r>
          </a:p>
          <a:p>
            <a:r>
              <a:rPr lang="en-US" dirty="0" smtClean="0"/>
              <a:t>5.	services for individuals with disabilities;</a:t>
            </a:r>
          </a:p>
          <a:p>
            <a:r>
              <a:rPr lang="en-US" dirty="0" smtClean="0"/>
              <a:t>6.	programs that provide after-school activities for students who are English learners that emphasize language skills and academic achievement;</a:t>
            </a:r>
          </a:p>
          <a:p>
            <a:r>
              <a:rPr lang="en-US" dirty="0" smtClean="0"/>
              <a:t>7.	cultural programs;</a:t>
            </a:r>
          </a:p>
          <a:p>
            <a:r>
              <a:rPr lang="en-US" dirty="0" smtClean="0"/>
              <a:t>8.	telecommunications and technology education programs;</a:t>
            </a:r>
          </a:p>
          <a:p>
            <a:r>
              <a:rPr lang="en-US" dirty="0" smtClean="0"/>
              <a:t>9.	expanded library service hours;</a:t>
            </a:r>
          </a:p>
          <a:p>
            <a:r>
              <a:rPr lang="en-US" dirty="0" smtClean="0"/>
              <a:t>10.	parenting skills programs that promote parental involvement and family literacy;</a:t>
            </a:r>
          </a:p>
          <a:p>
            <a:r>
              <a:rPr lang="en-US" dirty="0" smtClean="0"/>
              <a:t>11.	programs that provide assistance to students who have been truant, suspended, or expelled to allow the students to improve their academic achievement;</a:t>
            </a:r>
          </a:p>
          <a:p>
            <a:r>
              <a:rPr lang="en-US" dirty="0" smtClean="0"/>
              <a:t>12.	drug and violence prevention programs and counseling programs;</a:t>
            </a:r>
          </a:p>
          <a:p>
            <a:r>
              <a:rPr lang="en-US" dirty="0" smtClean="0"/>
              <a:t>13.	programs that build skills in science, technology, engineering, and mathematics (referred to in this paragraph as ''STEM''), including computer science, and that foster innovation in learning by supporting nontraditional STEM education teaching methods; and</a:t>
            </a:r>
          </a:p>
          <a:p>
            <a:r>
              <a:rPr lang="en-US" dirty="0" smtClean="0"/>
              <a:t>14.	programs that partner with in-demand fields of the local workforce or build career competencies and career readiness and ensure that local workforce and career readiness skills are aligned with the Carl D. Perkins Career and Technical Education Act of 2006 (20 U.S.C. 2301 et seq.) and the Workforce Innovation and Opportunity Act (29 U.S.C. 3101 et seq.).</a:t>
            </a:r>
          </a:p>
          <a:p>
            <a:endParaRPr lang="en-US" dirty="0" smtClean="0"/>
          </a:p>
        </p:txBody>
      </p:sp>
      <p:sp>
        <p:nvSpPr>
          <p:cNvPr id="4" name="Slide Number Placeholder 3"/>
          <p:cNvSpPr>
            <a:spLocks noGrp="1"/>
          </p:cNvSpPr>
          <p:nvPr>
            <p:ph type="sldNum" sz="quarter" idx="10"/>
          </p:nvPr>
        </p:nvSpPr>
        <p:spPr/>
        <p:txBody>
          <a:bodyPr/>
          <a:lstStyle/>
          <a:p>
            <a:fld id="{58A81310-30BA-5340-8155-17C7C44EE41E}" type="slidenum">
              <a:rPr lang="en-US" smtClean="0"/>
              <a:t>8</a:t>
            </a:fld>
            <a:endParaRPr lang="en-US"/>
          </a:p>
        </p:txBody>
      </p:sp>
    </p:spTree>
    <p:extLst>
      <p:ext uri="{BB962C8B-B14F-4D97-AF65-F5344CB8AC3E}">
        <p14:creationId xmlns:p14="http://schemas.microsoft.com/office/powerpoint/2010/main" val="1887502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The 21st CCLC program should reflect an appropriate balance between academic and enrichment activities that support the objectives of the 21st CCLC program. Each eligible organization receiving an award may use the funds to carry out a broad array of services, programs, and activities (before and after school) that should include a wide range of teaching modalities (e.g., instruction, hands-on, free exploration) designed to reinforce and complement the regular academic program through providing activities that significantly or are likely to increase improvement of academic outcomes meeting the learning styles of all participating students. </a:t>
            </a:r>
          </a:p>
          <a:p>
            <a:pPr lvl="0"/>
            <a:endParaRPr lang="en-US" dirty="0" smtClean="0"/>
          </a:p>
          <a:p>
            <a:pPr lvl="0"/>
            <a:r>
              <a:rPr lang="en-US" dirty="0" smtClean="0"/>
              <a:t>All eligible </a:t>
            </a:r>
            <a:r>
              <a:rPr lang="en-US" dirty="0" err="1" smtClean="0"/>
              <a:t>subgrantees</a:t>
            </a:r>
            <a:r>
              <a:rPr lang="en-US" dirty="0" smtClean="0"/>
              <a:t> are required to provide an: </a:t>
            </a:r>
          </a:p>
          <a:p>
            <a:pPr lvl="0"/>
            <a:r>
              <a:rPr lang="en-US" dirty="0" smtClean="0"/>
              <a:t>(a)	academic enrichment component for all students; and</a:t>
            </a:r>
          </a:p>
          <a:p>
            <a:pPr lvl="0"/>
            <a:r>
              <a:rPr lang="en-US" dirty="0" smtClean="0"/>
              <a:t>(b)	an enrichment component for all students; and</a:t>
            </a:r>
          </a:p>
          <a:p>
            <a:pPr lvl="0"/>
            <a:r>
              <a:rPr lang="en-US" dirty="0" smtClean="0"/>
              <a:t>(c)	family engagement activities for the family members of participating students.</a:t>
            </a:r>
          </a:p>
          <a:p>
            <a:pPr lvl="0"/>
            <a:endParaRPr lang="en-US" dirty="0" smtClean="0"/>
          </a:p>
          <a:p>
            <a:pPr lvl="0"/>
            <a:r>
              <a:rPr lang="en-US" dirty="0" smtClean="0"/>
              <a:t>The program activities must be of high quality, evidence-based practices and designed to complement the student’s regular (school) academic programs. All expenditures must be reasonable and necessary to support the program plan as outlined within the awarded grant application. All costs must be reasonable, necessary, allocable and properly documented to carry out the program. Costs must be directly linked to the size and scope of the program and to specific goals, objectives, and activities.</a:t>
            </a:r>
          </a:p>
        </p:txBody>
      </p:sp>
      <p:sp>
        <p:nvSpPr>
          <p:cNvPr id="4" name="Slide Number Placeholder 3"/>
          <p:cNvSpPr>
            <a:spLocks noGrp="1"/>
          </p:cNvSpPr>
          <p:nvPr>
            <p:ph type="sldNum" sz="quarter" idx="10"/>
          </p:nvPr>
        </p:nvSpPr>
        <p:spPr/>
        <p:txBody>
          <a:bodyPr/>
          <a:lstStyle/>
          <a:p>
            <a:fld id="{58A81310-30BA-5340-8155-17C7C44EE41E}" type="slidenum">
              <a:rPr lang="en-US" smtClean="0"/>
              <a:t>9</a:t>
            </a:fld>
            <a:endParaRPr lang="en-US"/>
          </a:p>
        </p:txBody>
      </p:sp>
    </p:spTree>
    <p:extLst>
      <p:ext uri="{BB962C8B-B14F-4D97-AF65-F5344CB8AC3E}">
        <p14:creationId xmlns:p14="http://schemas.microsoft.com/office/powerpoint/2010/main" val="188750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CDB3CC-F982-40F9-8DD6-BCC9AFBF44BD}" type="datetime1">
              <a:rPr lang="en-US" smtClean="0"/>
              <a:pPr/>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13078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BA1CFD-BFF0-48BC-9BA5-4974D7A6AB15}" type="datetimeFigureOut">
              <a:rPr lang="en-US" smtClean="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4221987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398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BA1CFD-BFF0-48BC-9BA5-4974D7A6AB15}" type="datetimeFigureOut">
              <a:rPr lang="en-US" smtClean="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4014997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BA1CFD-BFF0-48BC-9BA5-4974D7A6AB15}" type="datetimeFigureOut">
              <a:rPr lang="en-US" smtClean="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970115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DDAE5B-B07C-441A-8026-C23A427A74DC}" type="datetime1">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88898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BA1CFD-BFF0-48BC-9BA5-4974D7A6AB15}" type="datetimeFigureOut">
              <a:rPr lang="en-US" smtClean="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979188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BA1CFD-BFF0-48BC-9BA5-4974D7A6AB15}" type="datetimeFigureOut">
              <a:rPr lang="en-US" smtClean="0"/>
              <a:t>12/9/2021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2021765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BA1CFD-BFF0-48BC-9BA5-4974D7A6AB15}" type="datetimeFigureOut">
              <a:rPr lang="en-US" smtClean="0"/>
              <a:t>12/9/2021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453749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0BA1CFD-BFF0-48BC-9BA5-4974D7A6AB15}" type="datetimeFigureOut">
              <a:rPr lang="en-US" smtClean="0"/>
              <a:t>12/9/2021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2875076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70BA1CFD-BFF0-48BC-9BA5-4974D7A6AB15}" type="datetimeFigureOut">
              <a:rPr lang="en-US" smtClean="0"/>
              <a:t>12/9/2021</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78207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0BA1CFD-BFF0-48BC-9BA5-4974D7A6AB15}" type="datetimeFigureOut">
              <a:rPr lang="en-US" smtClean="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510955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70BA1CFD-BFF0-48BC-9BA5-4974D7A6AB15}" type="datetimeFigureOut">
              <a:rPr lang="en-US" smtClean="0"/>
              <a:t>12/9/2021</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D12AA694-00EB-4F4B-AABB-6F50FB178914}"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9858324"/>
      </p:ext>
    </p:extLst>
  </p:cSld>
  <p:clrMap bg1="lt1" tx1="dk1" bg2="lt2" tx2="dk2" accent1="accent1" accent2="accent2" accent3="accent3" accent4="accent4" accent5="accent5" accent6="accent6" hlink="hlink" folHlink="folHlink"/>
  <p:sldLayoutIdLst>
    <p:sldLayoutId id="2147484049" r:id="rId1"/>
    <p:sldLayoutId id="2147484050" r:id="rId2"/>
    <p:sldLayoutId id="2147484051" r:id="rId3"/>
    <p:sldLayoutId id="2147484052" r:id="rId4"/>
    <p:sldLayoutId id="2147484053" r:id="rId5"/>
    <p:sldLayoutId id="2147484054" r:id="rId6"/>
    <p:sldLayoutId id="2147484055" r:id="rId7"/>
    <p:sldLayoutId id="2147484056" r:id="rId8"/>
    <p:sldLayoutId id="2147484057" r:id="rId9"/>
    <p:sldLayoutId id="2147484058" r:id="rId10"/>
    <p:sldLayoutId id="21474840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wallacefoundation.org/cost-of-quality/pages/default.asp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7.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3.png"/><Relationship Id="rId7" Type="http://schemas.openxmlformats.org/officeDocument/2006/relationships/diagramColors" Target="../diagrams/colors10.xml"/><Relationship Id="rId2" Type="http://schemas.openxmlformats.org/officeDocument/2006/relationships/notesSlide" Target="../notesSlides/notesSlide27.xml"/><Relationship Id="rId1" Type="http://schemas.openxmlformats.org/officeDocument/2006/relationships/slideLayout" Target="../slideLayouts/slideLayout4.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2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3.xml.rels><?xml version="1.0" encoding="UTF-8" standalone="yes"?>
<Relationships xmlns="http://schemas.openxmlformats.org/package/2006/relationships"><Relationship Id="rId3" Type="http://schemas.openxmlformats.org/officeDocument/2006/relationships/hyperlink" Target="mailto:Emily.A.Fabian@doe.nh.gov"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5071" y="2539999"/>
            <a:ext cx="7905953" cy="763677"/>
          </a:xfrm>
        </p:spPr>
        <p:txBody>
          <a:bodyPr>
            <a:noAutofit/>
          </a:bodyPr>
          <a:lstStyle/>
          <a:p>
            <a:pPr algn="ctr"/>
            <a:r>
              <a:rPr lang="en-US" sz="3200" dirty="0">
                <a:solidFill>
                  <a:schemeClr val="bg1"/>
                </a:solidFill>
              </a:rPr>
              <a:t>2021-2022</a:t>
            </a:r>
          </a:p>
        </p:txBody>
      </p:sp>
      <p:pic>
        <p:nvPicPr>
          <p:cNvPr id="9" name="Picture 8"/>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505575" y="82619"/>
            <a:ext cx="2318725" cy="225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711893" y="4581300"/>
            <a:ext cx="7882471" cy="1015663"/>
          </a:xfrm>
          <a:prstGeom prst="rect">
            <a:avLst/>
          </a:prstGeom>
          <a:noFill/>
        </p:spPr>
        <p:txBody>
          <a:bodyPr wrap="square" rtlCol="0">
            <a:spAutoFit/>
          </a:bodyPr>
          <a:lstStyle/>
          <a:p>
            <a:pPr algn="ctr"/>
            <a:r>
              <a:rPr lang="en-US" sz="3000" smtClean="0"/>
              <a:t>Grant </a:t>
            </a:r>
            <a:r>
              <a:rPr lang="en-US" sz="3000" dirty="0"/>
              <a:t>Application Guidance</a:t>
            </a:r>
          </a:p>
          <a:p>
            <a:pPr algn="ctr"/>
            <a:endParaRPr lang="en-US" sz="3000" dirty="0"/>
          </a:p>
        </p:txBody>
      </p:sp>
      <p:pic>
        <p:nvPicPr>
          <p:cNvPr id="3" name="Picture 2"/>
          <p:cNvPicPr>
            <a:picLocks noChangeAspect="1"/>
          </p:cNvPicPr>
          <p:nvPr/>
        </p:nvPicPr>
        <p:blipFill>
          <a:blip r:embed="rId4"/>
          <a:stretch>
            <a:fillRect/>
          </a:stretch>
        </p:blipFill>
        <p:spPr>
          <a:xfrm>
            <a:off x="295072" y="356834"/>
            <a:ext cx="4926018" cy="805215"/>
          </a:xfrm>
          <a:prstGeom prst="rect">
            <a:avLst/>
          </a:prstGeom>
        </p:spPr>
      </p:pic>
      <p:sp>
        <p:nvSpPr>
          <p:cNvPr id="4" name="Rectangle 3"/>
          <p:cNvSpPr/>
          <p:nvPr/>
        </p:nvSpPr>
        <p:spPr>
          <a:xfrm>
            <a:off x="788294" y="2578262"/>
            <a:ext cx="7429500" cy="1848711"/>
          </a:xfrm>
          <a:prstGeom prst="rect">
            <a:avLst/>
          </a:prstGeom>
        </p:spPr>
        <p:txBody>
          <a:bodyPr wrap="square">
            <a:spAutoFit/>
          </a:bodyPr>
          <a:lstStyle/>
          <a:p>
            <a:pPr algn="ctr">
              <a:lnSpc>
                <a:spcPct val="115000"/>
              </a:lnSpc>
              <a:spcAft>
                <a:spcPts val="1000"/>
              </a:spcAft>
            </a:pPr>
            <a:r>
              <a:rPr lang="en-US" sz="3200" b="1" kern="1400" spc="-50" dirty="0">
                <a:solidFill>
                  <a:srgbClr val="244061"/>
                </a:solidFill>
                <a:ea typeface="Times New Roman" panose="02020603050405020304" pitchFamily="18" charset="0"/>
                <a:cs typeface="Calibri" panose="020F0502020204030204" pitchFamily="34" charset="0"/>
              </a:rPr>
              <a:t>Nita M. Lowey 21st </a:t>
            </a:r>
            <a:r>
              <a:rPr lang="en-US" sz="3200" b="1" kern="1400" spc="-50" dirty="0" smtClean="0">
                <a:solidFill>
                  <a:srgbClr val="244061"/>
                </a:solidFill>
                <a:ea typeface="Times New Roman" panose="02020603050405020304" pitchFamily="18" charset="0"/>
                <a:cs typeface="Calibri" panose="020F0502020204030204" pitchFamily="34" charset="0"/>
              </a:rPr>
              <a:t>Century Community </a:t>
            </a:r>
            <a:r>
              <a:rPr lang="en-US" sz="3200" b="1" kern="1400" spc="-50" dirty="0">
                <a:solidFill>
                  <a:srgbClr val="244061"/>
                </a:solidFill>
                <a:ea typeface="Times New Roman" panose="02020603050405020304" pitchFamily="18" charset="0"/>
                <a:cs typeface="Calibri" panose="020F0502020204030204" pitchFamily="34" charset="0"/>
              </a:rPr>
              <a:t>Learning Centers Program (21st CCLC)</a:t>
            </a:r>
            <a:endParaRPr lang="en-US" sz="1200" dirty="0">
              <a:ea typeface="Calibri" panose="020F0502020204030204" pitchFamily="34" charset="0"/>
              <a:cs typeface="Times New Roman" panose="02020603050405020304" pitchFamily="18" charset="0"/>
            </a:endParaRPr>
          </a:p>
          <a:p>
            <a:pPr algn="ctr">
              <a:lnSpc>
                <a:spcPct val="115000"/>
              </a:lnSpc>
              <a:spcAft>
                <a:spcPts val="1000"/>
              </a:spcAft>
            </a:pPr>
            <a:r>
              <a:rPr lang="en-US" sz="2800" b="1" kern="1400" spc="-50" dirty="0">
                <a:solidFill>
                  <a:srgbClr val="244061"/>
                </a:solidFill>
                <a:ea typeface="Times New Roman" panose="02020603050405020304" pitchFamily="18" charset="0"/>
                <a:cs typeface="Calibri" panose="020F0502020204030204" pitchFamily="34" charset="0"/>
              </a:rPr>
              <a:t>Title IV, Part B</a:t>
            </a:r>
            <a:r>
              <a:rPr lang="en-US" sz="1200" b="1" dirty="0">
                <a:solidFill>
                  <a:srgbClr val="244061"/>
                </a:solidFill>
                <a:ea typeface="Calibri" panose="020F0502020204030204" pitchFamily="34" charset="0"/>
                <a:cs typeface="Calibri" panose="020F0502020204030204" pitchFamily="34" charset="0"/>
              </a:rPr>
              <a:t> </a:t>
            </a:r>
            <a:endParaRPr lang="en-US" sz="12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1294035"/>
      </p:ext>
    </p:extLst>
  </p:cSld>
  <p:clrMapOvr>
    <a:masterClrMapping/>
  </p:clrMapOvr>
  <mc:AlternateContent xmlns:mc="http://schemas.openxmlformats.org/markup-compatibility/2006" xmlns:p14="http://schemas.microsoft.com/office/powerpoint/2010/main">
    <mc:Choice Requires="p14">
      <p:transition spd="slow" p14:dur="2000" advTm="116778"/>
    </mc:Choice>
    <mc:Fallback xmlns="">
      <p:transition spd="slow" advTm="11677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AWARD AMOUNTS</a:t>
            </a:r>
          </a:p>
        </p:txBody>
      </p:sp>
      <p:sp>
        <p:nvSpPr>
          <p:cNvPr id="3" name="Content Placeholder 2"/>
          <p:cNvSpPr>
            <a:spLocks noGrp="1"/>
          </p:cNvSpPr>
          <p:nvPr>
            <p:ph idx="1"/>
          </p:nvPr>
        </p:nvSpPr>
        <p:spPr/>
        <p:txBody>
          <a:bodyPr>
            <a:normAutofit/>
          </a:bodyPr>
          <a:lstStyle/>
          <a:p>
            <a:r>
              <a:rPr lang="en-US" dirty="0"/>
              <a:t>The minimum grant award will be $50,000 per year with the maximum grant award is $165,000 per year per eligible school site. </a:t>
            </a:r>
          </a:p>
          <a:p>
            <a:pPr lvl="1"/>
            <a:r>
              <a:rPr lang="en-US" sz="2000" dirty="0"/>
              <a:t>An average cost per center servicing at the minimum of 50 students per day, and summer vacation, is $165,000 per year.</a:t>
            </a:r>
          </a:p>
          <a:p>
            <a:r>
              <a:rPr lang="en-US" dirty="0"/>
              <a:t>Each applicant must complete the </a:t>
            </a:r>
            <a:r>
              <a:rPr lang="en-US" u="sng" dirty="0">
                <a:solidFill>
                  <a:srgbClr val="0000FF"/>
                </a:solidFill>
                <a:latin typeface="Calibri" panose="020F0502020204030204" pitchFamily="34" charset="0"/>
                <a:ea typeface="Arial" panose="020B0604020202020204" pitchFamily="34" charset="0"/>
                <a:cs typeface="Calibri" panose="020F0502020204030204" pitchFamily="34" charset="0"/>
                <a:hlinkClick r:id="rId3"/>
              </a:rPr>
              <a:t>Wallace Foundation Out-of-School Time Cost Calculator</a:t>
            </a:r>
            <a:r>
              <a:rPr lang="en-US" dirty="0">
                <a:solidFill>
                  <a:srgbClr val="000000"/>
                </a:solidFill>
                <a:latin typeface="Calibri" panose="020F0502020204030204" pitchFamily="34" charset="0"/>
                <a:ea typeface="Arial" panose="020B0604020202020204" pitchFamily="34" charset="0"/>
                <a:hlinkClick r:id="rId3"/>
              </a:rPr>
              <a:t> </a:t>
            </a:r>
            <a:r>
              <a:rPr lang="en-US" dirty="0"/>
              <a:t>with information tailored to the organization’s proposed program and attach printouts of the results; </a:t>
            </a:r>
          </a:p>
          <a:p>
            <a:pPr marL="749808" lvl="1" indent="-457200">
              <a:buFont typeface="+mj-lt"/>
              <a:buAutoNum type="arabicPeriod"/>
            </a:pPr>
            <a:r>
              <a:rPr lang="en-US" sz="2000" dirty="0"/>
              <a:t>school year; </a:t>
            </a:r>
            <a:r>
              <a:rPr lang="en-US" sz="2000" b="1" dirty="0"/>
              <a:t>and</a:t>
            </a:r>
          </a:p>
          <a:p>
            <a:pPr marL="749808" lvl="1" indent="-457200">
              <a:buFont typeface="+mj-lt"/>
              <a:buAutoNum type="arabicPeriod"/>
            </a:pPr>
            <a:r>
              <a:rPr lang="en-US" sz="2000" dirty="0"/>
              <a:t>summer programming. </a:t>
            </a:r>
          </a:p>
        </p:txBody>
      </p:sp>
      <p:pic>
        <p:nvPicPr>
          <p:cNvPr id="4" name="Picture 3"/>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493144" y="43914"/>
            <a:ext cx="1576428" cy="1747634"/>
          </a:xfrm>
          <a:prstGeom prst="rect">
            <a:avLst/>
          </a:prstGeom>
        </p:spPr>
      </p:pic>
    </p:spTree>
    <p:extLst>
      <p:ext uri="{BB962C8B-B14F-4D97-AF65-F5344CB8AC3E}">
        <p14:creationId xmlns:p14="http://schemas.microsoft.com/office/powerpoint/2010/main" val="780942879"/>
      </p:ext>
    </p:extLst>
  </p:cSld>
  <p:clrMapOvr>
    <a:masterClrMapping/>
  </p:clrMapOvr>
  <mc:AlternateContent xmlns:mc="http://schemas.openxmlformats.org/markup-compatibility/2006" xmlns:p14="http://schemas.microsoft.com/office/powerpoint/2010/main">
    <mc:Choice Requires="p14">
      <p:transition spd="slow" p14:dur="2000" advTm="78823"/>
    </mc:Choice>
    <mc:Fallback xmlns="">
      <p:transition spd="slow" advTm="78823"/>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DURATION OF GRANTS</a:t>
            </a:r>
          </a:p>
        </p:txBody>
      </p:sp>
      <p:sp>
        <p:nvSpPr>
          <p:cNvPr id="3" name="Content Placeholder 2"/>
          <p:cNvSpPr>
            <a:spLocks noGrp="1"/>
          </p:cNvSpPr>
          <p:nvPr>
            <p:ph idx="1"/>
          </p:nvPr>
        </p:nvSpPr>
        <p:spPr>
          <a:xfrm>
            <a:off x="838199" y="1820138"/>
            <a:ext cx="7543801" cy="4661392"/>
          </a:xfrm>
        </p:spPr>
        <p:txBody>
          <a:bodyPr>
            <a:normAutofit/>
          </a:bodyPr>
          <a:lstStyle/>
          <a:p>
            <a:r>
              <a:rPr lang="en-US" dirty="0"/>
              <a:t>Subgrantees will be awarded funding contingent upon availability of funds, annual budgetary Congressional approval and program performance Based on the program’s ability to: </a:t>
            </a:r>
          </a:p>
          <a:p>
            <a:pPr lvl="1"/>
            <a:r>
              <a:rPr lang="en-US" sz="2000" dirty="0"/>
              <a:t>Comply with state and federal mandates and assurances;</a:t>
            </a:r>
          </a:p>
          <a:p>
            <a:pPr lvl="1"/>
            <a:r>
              <a:rPr lang="en-US" sz="2000" dirty="0"/>
              <a:t>Work towards fully implementing the approved program;</a:t>
            </a:r>
          </a:p>
          <a:p>
            <a:pPr lvl="1"/>
            <a:r>
              <a:rPr lang="en-US" sz="2000" dirty="0"/>
              <a:t>Meeting annual program objectives; </a:t>
            </a:r>
          </a:p>
          <a:p>
            <a:pPr lvl="1"/>
            <a:r>
              <a:rPr lang="en-US" sz="2000" dirty="0" smtClean="0"/>
              <a:t>All </a:t>
            </a:r>
            <a:r>
              <a:rPr lang="en-US" sz="2000" dirty="0"/>
              <a:t>reporting and monitoring requirements are successfully fulfilled.</a:t>
            </a:r>
          </a:p>
          <a:p>
            <a:r>
              <a:rPr lang="en-US" dirty="0" smtClean="0"/>
              <a:t>Subgrantees </a:t>
            </a:r>
            <a:r>
              <a:rPr lang="en-US" dirty="0"/>
              <a:t>will be funded at 100 percent for the first three (3) years of funding. Subgrantees may have the opportunity to receive continued funding for an additional two (2) years based on funding availability and the Department’s evaluation of successful progress towards meeting the Government Performance Results Act (GPRA) measures. </a:t>
            </a:r>
            <a:endParaRPr lang="en-US" dirty="0" smtClean="0"/>
          </a:p>
          <a:p>
            <a:r>
              <a:rPr lang="en-US" dirty="0"/>
              <a:t>Reapplying </a:t>
            </a:r>
            <a:r>
              <a:rPr lang="en-US" dirty="0" err="1"/>
              <a:t>subgrantees</a:t>
            </a:r>
            <a:r>
              <a:rPr lang="en-US" dirty="0"/>
              <a:t> who return federal funds during the five (5) year grant period are subject to being high risk for a new grant.</a:t>
            </a:r>
          </a:p>
          <a:p>
            <a:endParaRPr lang="en-US" dirty="0"/>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543852" y="0"/>
            <a:ext cx="1600148" cy="1773930"/>
          </a:xfrm>
          <a:prstGeom prst="rect">
            <a:avLst/>
          </a:prstGeom>
        </p:spPr>
      </p:pic>
    </p:spTree>
    <p:extLst>
      <p:ext uri="{BB962C8B-B14F-4D97-AF65-F5344CB8AC3E}">
        <p14:creationId xmlns:p14="http://schemas.microsoft.com/office/powerpoint/2010/main" val="1825998312"/>
      </p:ext>
    </p:extLst>
  </p:cSld>
  <p:clrMapOvr>
    <a:masterClrMapping/>
  </p:clrMapOvr>
  <mc:AlternateContent xmlns:mc="http://schemas.openxmlformats.org/markup-compatibility/2006" xmlns:p14="http://schemas.microsoft.com/office/powerpoint/2010/main">
    <mc:Choice Requires="p14">
      <p:transition spd="slow" p14:dur="2000" advTm="87421"/>
    </mc:Choice>
    <mc:Fallback xmlns="">
      <p:transition spd="slow" advTm="87421"/>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228600" y="1905000"/>
            <a:ext cx="8458200" cy="4572000"/>
          </a:xfrm>
          <a:prstGeom prst="rect">
            <a:avLst/>
          </a:prstGeom>
        </p:spPr>
        <p:txBody>
          <a:bodyPr>
            <a:norm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marL="274320" indent="-274320">
              <a:buClr>
                <a:schemeClr val="accent3"/>
              </a:buClr>
              <a:buFontTx/>
              <a:buNone/>
              <a:defRPr/>
            </a:pPr>
            <a:endParaRPr lang="en-US" sz="2800" dirty="0"/>
          </a:p>
        </p:txBody>
      </p:sp>
      <p:sp>
        <p:nvSpPr>
          <p:cNvPr id="3" name="Title 2"/>
          <p:cNvSpPr>
            <a:spLocks noGrp="1"/>
          </p:cNvSpPr>
          <p:nvPr>
            <p:ph type="title"/>
          </p:nvPr>
        </p:nvSpPr>
        <p:spPr/>
        <p:txBody>
          <a:bodyPr/>
          <a:lstStyle/>
          <a:p>
            <a:pPr algn="ctr"/>
            <a:r>
              <a:rPr lang="en-US" dirty="0">
                <a:solidFill>
                  <a:schemeClr val="bg1"/>
                </a:solidFill>
              </a:rPr>
              <a:t>APPLICATION </a:t>
            </a:r>
            <a:r>
              <a:rPr lang="en-US" dirty="0" smtClean="0">
                <a:solidFill>
                  <a:schemeClr val="bg1"/>
                </a:solidFill>
              </a:rPr>
              <a:t>TIMELINE</a:t>
            </a:r>
            <a:endParaRPr lang="en-US" dirty="0">
              <a:solidFill>
                <a:schemeClr val="bg1"/>
              </a:solidFill>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56752" y="118965"/>
            <a:ext cx="1420015" cy="1574233"/>
          </a:xfrm>
          <a:prstGeom prst="rect">
            <a:avLst/>
          </a:prstGeom>
        </p:spPr>
      </p:pic>
      <p:pic>
        <p:nvPicPr>
          <p:cNvPr id="2" name="Picture 1"/>
          <p:cNvPicPr>
            <a:picLocks noChangeAspect="1"/>
          </p:cNvPicPr>
          <p:nvPr/>
        </p:nvPicPr>
        <p:blipFill>
          <a:blip r:embed="rId4"/>
          <a:stretch>
            <a:fillRect/>
          </a:stretch>
        </p:blipFill>
        <p:spPr>
          <a:xfrm>
            <a:off x="528254" y="1860837"/>
            <a:ext cx="8310946" cy="4800600"/>
          </a:xfrm>
          <a:prstGeom prst="rect">
            <a:avLst/>
          </a:prstGeom>
        </p:spPr>
      </p:pic>
    </p:spTree>
    <p:extLst>
      <p:ext uri="{BB962C8B-B14F-4D97-AF65-F5344CB8AC3E}">
        <p14:creationId xmlns:p14="http://schemas.microsoft.com/office/powerpoint/2010/main" val="1656660476"/>
      </p:ext>
    </p:extLst>
  </p:cSld>
  <p:clrMapOvr>
    <a:masterClrMapping/>
  </p:clrMapOvr>
  <mc:AlternateContent xmlns:mc="http://schemas.openxmlformats.org/markup-compatibility/2006" xmlns:p14="http://schemas.microsoft.com/office/powerpoint/2010/main">
    <mc:Choice Requires="p14">
      <p:transition spd="slow" p14:dur="2000" advTm="62879"/>
    </mc:Choice>
    <mc:Fallback xmlns="">
      <p:transition spd="slow" advTm="62879"/>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APPLICATION CONTENTS &amp; REQUIREMENTS</a:t>
            </a:r>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dirty="0"/>
              <a:t>An electronic (email) submission. </a:t>
            </a:r>
          </a:p>
          <a:p>
            <a:pPr>
              <a:buFont typeface="Arial" panose="020B0604020202020204" pitchFamily="34" charset="0"/>
              <a:buChar char="•"/>
            </a:pPr>
            <a:r>
              <a:rPr lang="en-US" dirty="0"/>
              <a:t>One document as a PDF. </a:t>
            </a:r>
          </a:p>
          <a:p>
            <a:pPr>
              <a:buFont typeface="Arial" panose="020B0604020202020204" pitchFamily="34" charset="0"/>
              <a:buChar char="•"/>
            </a:pPr>
            <a:r>
              <a:rPr lang="en-US" dirty="0"/>
              <a:t>Clearly named: </a:t>
            </a:r>
            <a:r>
              <a:rPr lang="en-US" i="1" dirty="0"/>
              <a:t>School or Organization Name, District Name, and Sec 1 of 3. </a:t>
            </a:r>
          </a:p>
          <a:p>
            <a:pPr>
              <a:buFont typeface="Arial" panose="020B0604020202020204" pitchFamily="34" charset="0"/>
              <a:buChar char="•"/>
            </a:pPr>
            <a:r>
              <a:rPr lang="en-US" dirty="0"/>
              <a:t>The requirements listed on the checklist (See Appendix A) </a:t>
            </a:r>
            <a:r>
              <a:rPr lang="en-US" b="1" u="sng" dirty="0"/>
              <a:t>must</a:t>
            </a:r>
            <a:r>
              <a:rPr lang="en-US" dirty="0"/>
              <a:t> be met for applications to be considered in substantially approvable form and thus eligible for review.</a:t>
            </a:r>
          </a:p>
          <a:p>
            <a:pPr marL="0" indent="0">
              <a:buNone/>
            </a:pPr>
            <a:endParaRPr lang="en-US" dirty="0"/>
          </a:p>
          <a:p>
            <a:pPr marL="0" indent="0" algn="ctr">
              <a:buNone/>
            </a:pPr>
            <a:r>
              <a:rPr lang="en-US" dirty="0"/>
              <a:t>Submitted to the 21</a:t>
            </a:r>
            <a:r>
              <a:rPr lang="en-US" baseline="30000" dirty="0"/>
              <a:t>st</a:t>
            </a:r>
            <a:r>
              <a:rPr lang="en-US" dirty="0"/>
              <a:t> CCLC State Office by: </a:t>
            </a:r>
            <a:r>
              <a:rPr lang="en-US" b="1" dirty="0"/>
              <a:t>3:00 p.m. EST on </a:t>
            </a:r>
            <a:r>
              <a:rPr lang="en-US" b="1" dirty="0" smtClean="0"/>
              <a:t>March 9, 2022.</a:t>
            </a:r>
            <a:endParaRPr lang="en-US" dirty="0"/>
          </a:p>
          <a:p>
            <a:pPr marL="0" indent="0" algn="ctr">
              <a:buNone/>
            </a:pPr>
            <a:r>
              <a:rPr lang="en-US" dirty="0"/>
              <a:t>Email documents to Emily Fabian at: </a:t>
            </a:r>
            <a:r>
              <a:rPr lang="en-US" b="1" dirty="0"/>
              <a:t>Emily.A.Fabian@doe.nh.gov.</a:t>
            </a:r>
            <a:r>
              <a:rPr lang="en-US" dirty="0"/>
              <a:t> </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52825" y="160917"/>
            <a:ext cx="1422009" cy="1576444"/>
          </a:xfrm>
          <a:prstGeom prst="rect">
            <a:avLst/>
          </a:prstGeom>
        </p:spPr>
      </p:pic>
    </p:spTree>
    <p:extLst>
      <p:ext uri="{BB962C8B-B14F-4D97-AF65-F5344CB8AC3E}">
        <p14:creationId xmlns:p14="http://schemas.microsoft.com/office/powerpoint/2010/main" val="3187384786"/>
      </p:ext>
    </p:extLst>
  </p:cSld>
  <p:clrMapOvr>
    <a:masterClrMapping/>
  </p:clrMapOvr>
  <mc:AlternateContent xmlns:mc="http://schemas.openxmlformats.org/markup-compatibility/2006" xmlns:p14="http://schemas.microsoft.com/office/powerpoint/2010/main">
    <mc:Choice Requires="p14">
      <p:transition spd="slow" p14:dur="2000" advTm="59588"/>
    </mc:Choice>
    <mc:Fallback xmlns="">
      <p:transition spd="slow" advTm="59588"/>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APPLICATION CHECKLIST</a:t>
            </a:r>
            <a:endParaRPr lang="en-US" dirty="0">
              <a:solidFill>
                <a:schemeClr val="bg1"/>
              </a:solidFill>
            </a:endParaRPr>
          </a:p>
        </p:txBody>
      </p:sp>
      <p:sp>
        <p:nvSpPr>
          <p:cNvPr id="4" name="Rectangle 1"/>
          <p:cNvSpPr>
            <a:spLocks noGrp="1" noChangeArrowheads="1"/>
          </p:cNvSpPr>
          <p:nvPr>
            <p:ph idx="1"/>
          </p:nvPr>
        </p:nvSpPr>
        <p:spPr bwMode="auto">
          <a:xfrm>
            <a:off x="822960" y="1742789"/>
            <a:ext cx="8095754"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685800" algn="l"/>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685800" algn="l"/>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685800" algn="l"/>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685800" algn="l"/>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685800" algn="l"/>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685800" algn="l"/>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685800" algn="l"/>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685800" algn="l"/>
                <a:tab pos="914400" algn="l"/>
              </a:tabLst>
              <a:defRPr>
                <a:solidFill>
                  <a:schemeClr val="tx1"/>
                </a:solidFill>
                <a:latin typeface="Arial" panose="020B0604020202020204" pitchFamily="34" charset="0"/>
              </a:defRPr>
            </a:lvl9pPr>
          </a:lstStyle>
          <a:p>
            <a:pPr marL="0" indent="0">
              <a:lnSpc>
                <a:spcPct val="100000"/>
              </a:lnSpc>
              <a:buClrTx/>
              <a:buSzTx/>
              <a:buNone/>
            </a:pPr>
            <a:r>
              <a:rPr lang="en-US" dirty="0" smtClean="0">
                <a:latin typeface="+mn-lt"/>
              </a:rPr>
              <a:t>The </a:t>
            </a:r>
            <a:r>
              <a:rPr lang="en-US" dirty="0">
                <a:latin typeface="+mn-lt"/>
              </a:rPr>
              <a:t>following sections must be attached </a:t>
            </a:r>
            <a:r>
              <a:rPr lang="en-US" dirty="0" smtClean="0">
                <a:latin typeface="+mn-lt"/>
              </a:rPr>
              <a:t>to </a:t>
            </a:r>
            <a:r>
              <a:rPr lang="en-US" dirty="0">
                <a:latin typeface="+mn-lt"/>
              </a:rPr>
              <a:t>be deemed a “Completed Application Package:” </a:t>
            </a:r>
            <a:endParaRPr kumimoji="0" lang="en-US" altLang="en-US"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endParaRPr>
          </a:p>
          <a:p>
            <a:pPr marL="749808" lvl="1" indent="-457200">
              <a:lnSpc>
                <a:spcPct val="100000"/>
              </a:lnSpc>
              <a:buClrTx/>
              <a:buFont typeface="+mj-lt"/>
              <a:buAutoNum type="arabicPeriod"/>
            </a:pPr>
            <a:r>
              <a:rPr kumimoji="0" lang="en-US" altLang="en-US" sz="20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Application Checklist  (Appendix A)</a:t>
            </a:r>
            <a:endParaRPr kumimoji="0" lang="en-US" altLang="en-US" sz="2000" b="0" i="0" u="none" strike="noStrike" cap="none" normalizeH="0" baseline="0" dirty="0" smtClean="0">
              <a:ln>
                <a:noFill/>
              </a:ln>
              <a:solidFill>
                <a:schemeClr val="tx1"/>
              </a:solidFill>
              <a:effectLst/>
              <a:latin typeface="+mn-lt"/>
            </a:endParaRPr>
          </a:p>
          <a:p>
            <a:pPr marL="749808" lvl="1" indent="-457200">
              <a:lnSpc>
                <a:spcPct val="100000"/>
              </a:lnSpc>
              <a:buClrTx/>
              <a:buFont typeface="+mj-lt"/>
              <a:buAutoNum type="arabicPeriod"/>
            </a:pPr>
            <a:r>
              <a:rPr kumimoji="0" lang="en-US" altLang="en-US" sz="20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Grant Application Cover Page  (Appendix B)</a:t>
            </a:r>
            <a:endParaRPr kumimoji="0" lang="en-US" altLang="en-US" sz="2000" b="0" i="0" u="none" strike="noStrike" cap="none" normalizeH="0" baseline="0" dirty="0" smtClean="0">
              <a:ln>
                <a:noFill/>
              </a:ln>
              <a:solidFill>
                <a:schemeClr val="tx1"/>
              </a:solidFill>
              <a:effectLst/>
              <a:latin typeface="+mn-lt"/>
            </a:endParaRPr>
          </a:p>
          <a:p>
            <a:pPr marL="749808" lvl="1" indent="-457200">
              <a:lnSpc>
                <a:spcPct val="100000"/>
              </a:lnSpc>
              <a:buClrTx/>
              <a:buFont typeface="+mj-lt"/>
              <a:buAutoNum type="arabicPeriod"/>
            </a:pPr>
            <a:r>
              <a:rPr kumimoji="0" lang="en-US" altLang="en-US" sz="20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Table of Contents </a:t>
            </a:r>
            <a:endParaRPr kumimoji="0" lang="en-US" altLang="en-US" sz="2000" b="0" i="0" u="none" strike="noStrike" cap="none" normalizeH="0" baseline="0" dirty="0" smtClean="0">
              <a:ln>
                <a:noFill/>
              </a:ln>
              <a:solidFill>
                <a:schemeClr val="tx1"/>
              </a:solidFill>
              <a:effectLst/>
              <a:latin typeface="+mn-lt"/>
            </a:endParaRPr>
          </a:p>
          <a:p>
            <a:pPr marL="749808" lvl="1" indent="-457200">
              <a:lnSpc>
                <a:spcPct val="100000"/>
              </a:lnSpc>
              <a:buClrTx/>
              <a:buFont typeface="+mj-lt"/>
              <a:buAutoNum type="arabicPeriod"/>
            </a:pPr>
            <a:r>
              <a:rPr kumimoji="0" lang="en-US" altLang="en-US" sz="20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Application Abstract</a:t>
            </a:r>
            <a:endParaRPr kumimoji="0" lang="en-US" altLang="en-US" sz="20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 pos="914400" algn="l"/>
              </a:tabLst>
            </a:pPr>
            <a:r>
              <a:rPr kumimoji="0" lang="en-US" altLang="en-US" b="1"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Scope of Work/Narrative Includes:</a:t>
            </a:r>
            <a:endParaRPr kumimoji="0" lang="en-US" altLang="en-US"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 pos="914400" algn="l"/>
              </a:tabLst>
            </a:pPr>
            <a:r>
              <a:rPr kumimoji="0" lang="en-US" altLang="en-US"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a. Planning Process</a:t>
            </a:r>
            <a:endParaRPr kumimoji="0" lang="en-US" altLang="en-US"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 pos="914400" algn="l"/>
              </a:tabLst>
            </a:pPr>
            <a:r>
              <a:rPr kumimoji="0" lang="en-US" altLang="en-US"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b. Need for Project</a:t>
            </a:r>
            <a:endParaRPr kumimoji="0" lang="en-US" altLang="en-US"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 pos="914400" algn="l"/>
              </a:tabLst>
            </a:pPr>
            <a:r>
              <a:rPr kumimoji="0" lang="en-US" altLang="en-US"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c. Program Design</a:t>
            </a:r>
            <a:endParaRPr kumimoji="0" lang="en-US" altLang="en-US"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 pos="914400" algn="l"/>
              </a:tabLst>
            </a:pPr>
            <a:r>
              <a:rPr kumimoji="0" lang="en-US" altLang="en-US"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d. Adequacy of Resources</a:t>
            </a:r>
            <a:endParaRPr kumimoji="0" lang="en-US" altLang="en-US"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 pos="914400" algn="l"/>
              </a:tabLst>
            </a:pPr>
            <a:r>
              <a:rPr kumimoji="0" lang="en-US" altLang="en-US"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e. Program Management Plan</a:t>
            </a:r>
            <a:endParaRPr kumimoji="0" lang="en-US" altLang="en-US"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 pos="914400" algn="l"/>
              </a:tabLst>
            </a:pPr>
            <a:r>
              <a:rPr kumimoji="0" lang="en-US" altLang="en-US"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f. Project Evaluation</a:t>
            </a:r>
            <a:endParaRPr kumimoji="0" lang="en-US" altLang="en-US"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 pos="914400" algn="l"/>
              </a:tabLst>
            </a:pPr>
            <a:r>
              <a:rPr kumimoji="0" lang="en-US" altLang="en-US"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g. Budget Narrative</a:t>
            </a:r>
            <a:endParaRPr kumimoji="0" lang="en-US" altLang="en-US"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 pos="914400" algn="l"/>
              </a:tabLst>
            </a:pPr>
            <a:r>
              <a:rPr kumimoji="0" lang="en-US" altLang="en-US"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h. Collaboration, Partnerships, Advisory Board, Sustainability</a:t>
            </a:r>
            <a:endParaRPr kumimoji="0" lang="en-US" altLang="en-US" b="0" i="0" u="none" strike="noStrike" cap="none" normalizeH="0" baseline="0" dirty="0" smtClean="0">
              <a:ln>
                <a:noFill/>
              </a:ln>
              <a:solidFill>
                <a:schemeClr val="tx1"/>
              </a:solidFill>
              <a:effectLst/>
              <a:latin typeface="+mn-lt"/>
            </a:endParaRPr>
          </a:p>
        </p:txBody>
      </p:sp>
      <p:pic>
        <p:nvPicPr>
          <p:cNvPr id="5" name="Picture 4"/>
          <p:cNvPicPr>
            <a:picLocks noChangeAspect="1"/>
          </p:cNvPicPr>
          <p:nvPr/>
        </p:nvPicPr>
        <p:blipFill>
          <a:blip r:embed="rId3"/>
          <a:stretch>
            <a:fillRect/>
          </a:stretch>
        </p:blipFill>
        <p:spPr>
          <a:xfrm>
            <a:off x="7650351" y="79105"/>
            <a:ext cx="1493649" cy="1658256"/>
          </a:xfrm>
          <a:prstGeom prst="rect">
            <a:avLst/>
          </a:prstGeom>
        </p:spPr>
      </p:pic>
    </p:spTree>
    <p:extLst>
      <p:ext uri="{BB962C8B-B14F-4D97-AF65-F5344CB8AC3E}">
        <p14:creationId xmlns:p14="http://schemas.microsoft.com/office/powerpoint/2010/main" val="2854049626"/>
      </p:ext>
    </p:extLst>
  </p:cSld>
  <p:clrMapOvr>
    <a:masterClrMapping/>
  </p:clrMapOvr>
  <mc:AlternateContent xmlns:mc="http://schemas.openxmlformats.org/markup-compatibility/2006" xmlns:p14="http://schemas.microsoft.com/office/powerpoint/2010/main">
    <mc:Choice Requires="p14">
      <p:transition spd="slow" p14:dur="2000" advTm="40036"/>
    </mc:Choice>
    <mc:Fallback xmlns="">
      <p:transition spd="slow" advTm="40036"/>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APPLICATION REVIEW PROCESS &amp; CRITERIA</a:t>
            </a:r>
          </a:p>
        </p:txBody>
      </p:sp>
      <p:sp>
        <p:nvSpPr>
          <p:cNvPr id="3" name="Content Placeholder 2"/>
          <p:cNvSpPr>
            <a:spLocks noGrp="1"/>
          </p:cNvSpPr>
          <p:nvPr>
            <p:ph idx="1"/>
          </p:nvPr>
        </p:nvSpPr>
        <p:spPr>
          <a:xfrm>
            <a:off x="822959" y="1845733"/>
            <a:ext cx="7543801" cy="4353047"/>
          </a:xfrm>
        </p:spPr>
        <p:txBody>
          <a:bodyPr>
            <a:noAutofit/>
          </a:bodyPr>
          <a:lstStyle/>
          <a:p>
            <a:r>
              <a:rPr lang="en-US" dirty="0"/>
              <a:t>Proposals that meet all state, federal and </a:t>
            </a:r>
            <a:r>
              <a:rPr lang="en-US" dirty="0" smtClean="0"/>
              <a:t>RFA </a:t>
            </a:r>
            <a:r>
              <a:rPr lang="en-US" dirty="0"/>
              <a:t>requirements are evaluated and scored according to the following process:   </a:t>
            </a:r>
          </a:p>
          <a:p>
            <a:pPr lvl="1">
              <a:buFont typeface="Arial" panose="020B0604020202020204" pitchFamily="34" charset="0"/>
              <a:buChar char="•"/>
            </a:pPr>
            <a:r>
              <a:rPr lang="en-US" sz="2000" dirty="0"/>
              <a:t>independently reviewed; and </a:t>
            </a:r>
          </a:p>
          <a:p>
            <a:pPr lvl="1">
              <a:buFont typeface="Arial" panose="020B0604020202020204" pitchFamily="34" charset="0"/>
              <a:buChar char="•"/>
            </a:pPr>
            <a:r>
              <a:rPr lang="en-US" sz="2000" dirty="0"/>
              <a:t>Scored by three qualified reviewers with extensive experience </a:t>
            </a:r>
          </a:p>
          <a:p>
            <a:pPr lvl="1">
              <a:buFont typeface="Arial" panose="020B0604020202020204" pitchFamily="34" charset="0"/>
              <a:buChar char="•"/>
            </a:pPr>
            <a:r>
              <a:rPr lang="en-US" sz="2000" dirty="0"/>
              <a:t>Each question can receive points up to the maximum indicated;</a:t>
            </a:r>
          </a:p>
          <a:p>
            <a:pPr lvl="1">
              <a:buFont typeface="Arial" panose="020B0604020202020204" pitchFamily="34" charset="0"/>
              <a:buChar char="•"/>
            </a:pPr>
            <a:r>
              <a:rPr lang="en-US" sz="2000" dirty="0"/>
              <a:t>The scores from the three reviewers are averaged to determine the proposal score; </a:t>
            </a:r>
          </a:p>
          <a:p>
            <a:pPr lvl="1">
              <a:buFont typeface="Arial" panose="020B0604020202020204" pitchFamily="34" charset="0"/>
              <a:buChar char="•"/>
            </a:pPr>
            <a:r>
              <a:rPr lang="en-US" sz="2000" dirty="0"/>
              <a:t>Proposals with a final average score of less than 70 are not eligible for funding consideration;</a:t>
            </a:r>
          </a:p>
          <a:p>
            <a:pPr lvl="1">
              <a:buFont typeface="Arial" panose="020B0604020202020204" pitchFamily="34" charset="0"/>
              <a:buChar char="•"/>
            </a:pPr>
            <a:r>
              <a:rPr lang="en-US" sz="2000" dirty="0"/>
              <a:t>NHDOE staff review the proposals for compliance with the programmatic and fiscal policies of the program;  </a:t>
            </a:r>
          </a:p>
          <a:p>
            <a:pPr lvl="1">
              <a:buFont typeface="Arial" panose="020B0604020202020204" pitchFamily="34" charset="0"/>
              <a:buChar char="•"/>
            </a:pPr>
            <a:r>
              <a:rPr lang="en-US" sz="2000" dirty="0"/>
              <a:t>The NHDOE approves the ranking of the proposals in order from highest to lowest score;</a:t>
            </a:r>
          </a:p>
          <a:p>
            <a:pPr lvl="1">
              <a:buFont typeface="Arial" panose="020B0604020202020204" pitchFamily="34" charset="0"/>
              <a:buChar char="•"/>
            </a:pPr>
            <a:r>
              <a:rPr lang="en-US" sz="2000" dirty="0"/>
              <a:t>Awards are subject to the availability of funds. </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19436" y="80389"/>
            <a:ext cx="1494648" cy="1656972"/>
          </a:xfrm>
          <a:prstGeom prst="rect">
            <a:avLst/>
          </a:prstGeom>
        </p:spPr>
      </p:pic>
    </p:spTree>
    <p:extLst>
      <p:ext uri="{BB962C8B-B14F-4D97-AF65-F5344CB8AC3E}">
        <p14:creationId xmlns:p14="http://schemas.microsoft.com/office/powerpoint/2010/main" val="3846498669"/>
      </p:ext>
    </p:extLst>
  </p:cSld>
  <p:clrMapOvr>
    <a:masterClrMapping/>
  </p:clrMapOvr>
  <mc:AlternateContent xmlns:mc="http://schemas.openxmlformats.org/markup-compatibility/2006" xmlns:p14="http://schemas.microsoft.com/office/powerpoint/2010/main">
    <mc:Choice Requires="p14">
      <p:transition spd="slow" p14:dur="2000" advTm="109276"/>
    </mc:Choice>
    <mc:Fallback xmlns="">
      <p:transition spd="slow" advTm="109276"/>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SCOPE OF WORK </a:t>
            </a:r>
            <a:br>
              <a:rPr lang="en-US" dirty="0">
                <a:solidFill>
                  <a:schemeClr val="bg1"/>
                </a:solidFill>
              </a:rPr>
            </a:br>
            <a:r>
              <a:rPr lang="en-US" dirty="0">
                <a:solidFill>
                  <a:schemeClr val="bg1"/>
                </a:solidFill>
              </a:rPr>
              <a:t>SCORING CRITERIA</a:t>
            </a:r>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27059" y="25047"/>
            <a:ext cx="1426601" cy="1581535"/>
          </a:xfrm>
          <a:prstGeom prst="rect">
            <a:avLst/>
          </a:prstGeom>
        </p:spPr>
      </p:pic>
      <p:pic>
        <p:nvPicPr>
          <p:cNvPr id="4" name="Picture 3"/>
          <p:cNvPicPr>
            <a:picLocks noChangeAspect="1"/>
          </p:cNvPicPr>
          <p:nvPr/>
        </p:nvPicPr>
        <p:blipFill>
          <a:blip r:embed="rId4"/>
          <a:stretch>
            <a:fillRect/>
          </a:stretch>
        </p:blipFill>
        <p:spPr>
          <a:xfrm>
            <a:off x="479162" y="1998918"/>
            <a:ext cx="8464518" cy="4526573"/>
          </a:xfrm>
          <a:prstGeom prst="rect">
            <a:avLst/>
          </a:prstGeom>
        </p:spPr>
      </p:pic>
    </p:spTree>
    <p:extLst>
      <p:ext uri="{BB962C8B-B14F-4D97-AF65-F5344CB8AC3E}">
        <p14:creationId xmlns:p14="http://schemas.microsoft.com/office/powerpoint/2010/main" val="3211774529"/>
      </p:ext>
    </p:extLst>
  </p:cSld>
  <p:clrMapOvr>
    <a:masterClrMapping/>
  </p:clrMapOvr>
  <mc:AlternateContent xmlns:mc="http://schemas.openxmlformats.org/markup-compatibility/2006" xmlns:p14="http://schemas.microsoft.com/office/powerpoint/2010/main">
    <mc:Choice Requires="p14">
      <p:transition spd="slow" p14:dur="2000" advTm="61940"/>
    </mc:Choice>
    <mc:Fallback xmlns="">
      <p:transition spd="slow" advTm="6194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chemeClr val="bg1"/>
                </a:solidFill>
              </a:rPr>
              <a:t>SCOPE OF WORK GUIDELINES AND REQUIREMENTS</a:t>
            </a:r>
          </a:p>
        </p:txBody>
      </p:sp>
      <p:sp>
        <p:nvSpPr>
          <p:cNvPr id="3" name="Content Placeholder 2"/>
          <p:cNvSpPr>
            <a:spLocks noGrp="1"/>
          </p:cNvSpPr>
          <p:nvPr>
            <p:ph idx="1"/>
          </p:nvPr>
        </p:nvSpPr>
        <p:spPr>
          <a:xfrm>
            <a:off x="822959" y="1845733"/>
            <a:ext cx="7543801" cy="4378603"/>
          </a:xfrm>
        </p:spPr>
        <p:txBody>
          <a:bodyPr>
            <a:normAutofit/>
          </a:bodyPr>
          <a:lstStyle/>
          <a:p>
            <a:pPr marL="749808" lvl="1" indent="-457200">
              <a:buFont typeface="+mj-lt"/>
              <a:buAutoNum type="arabicPeriod"/>
            </a:pPr>
            <a:r>
              <a:rPr lang="en-US" sz="2000" dirty="0"/>
              <a:t>Each section is referenced within the </a:t>
            </a:r>
            <a:r>
              <a:rPr lang="en-US" sz="2000" b="1" dirty="0"/>
              <a:t>21st CCLC Grantee Guidance </a:t>
            </a:r>
            <a:r>
              <a:rPr lang="en-US" sz="2000" b="1" dirty="0" smtClean="0"/>
              <a:t>2022-2023 </a:t>
            </a:r>
            <a:r>
              <a:rPr lang="en-US" sz="2000" dirty="0"/>
              <a:t>document. </a:t>
            </a:r>
          </a:p>
          <a:p>
            <a:pPr marL="749808" lvl="1" indent="-457200">
              <a:buFont typeface="+mj-lt"/>
              <a:buAutoNum type="arabicPeriod"/>
            </a:pPr>
            <a:r>
              <a:rPr lang="en-US" sz="2000" dirty="0"/>
              <a:t>Follow the instructions for completion of the scope of work/narrative component.</a:t>
            </a:r>
          </a:p>
          <a:p>
            <a:pPr marL="749808" lvl="1" indent="-457200">
              <a:buFont typeface="+mj-lt"/>
              <a:buAutoNum type="arabicPeriod"/>
            </a:pPr>
            <a:r>
              <a:rPr lang="en-US" sz="2000" dirty="0"/>
              <a:t>Copy and paste each question in numerical order.</a:t>
            </a:r>
          </a:p>
          <a:p>
            <a:pPr marL="749808" lvl="1" indent="-457200">
              <a:buFont typeface="+mj-lt"/>
              <a:buAutoNum type="arabicPeriod"/>
            </a:pPr>
            <a:r>
              <a:rPr lang="en-US" sz="2000" dirty="0"/>
              <a:t>Pages should be numbered and appendices should be separated with clearly labeled pages. </a:t>
            </a:r>
          </a:p>
          <a:p>
            <a:pPr marL="749808" lvl="1" indent="-457200">
              <a:buFont typeface="+mj-lt"/>
              <a:buAutoNum type="arabicPeriod"/>
            </a:pPr>
            <a:r>
              <a:rPr lang="en-US" sz="2000" dirty="0"/>
              <a:t>Scope of work/narratives must not exceed 30 single-sided pages, double-spaced in 12-point font. </a:t>
            </a:r>
          </a:p>
          <a:p>
            <a:pPr marL="749808" lvl="1" indent="-457200">
              <a:buFont typeface="+mj-lt"/>
              <a:buAutoNum type="arabicPeriod"/>
            </a:pPr>
            <a:r>
              <a:rPr lang="en-US" sz="2000" dirty="0"/>
              <a:t>Up to an additional ten (10) single-sided pages of supporting documents referenced and clearly labeled.</a:t>
            </a:r>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883184" y="197147"/>
            <a:ext cx="1438206" cy="1594400"/>
          </a:xfrm>
          <a:prstGeom prst="rect">
            <a:avLst/>
          </a:prstGeom>
        </p:spPr>
      </p:pic>
    </p:spTree>
    <p:extLst>
      <p:ext uri="{BB962C8B-B14F-4D97-AF65-F5344CB8AC3E}">
        <p14:creationId xmlns:p14="http://schemas.microsoft.com/office/powerpoint/2010/main" val="302451636"/>
      </p:ext>
    </p:extLst>
  </p:cSld>
  <p:clrMapOvr>
    <a:masterClrMapping/>
  </p:clrMapOvr>
  <mc:AlternateContent xmlns:mc="http://schemas.openxmlformats.org/markup-compatibility/2006" xmlns:p14="http://schemas.microsoft.com/office/powerpoint/2010/main">
    <mc:Choice Requires="p14">
      <p:transition spd="slow" p14:dur="2000" advTm="73470"/>
    </mc:Choice>
    <mc:Fallback xmlns="">
      <p:transition spd="slow" advTm="7347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ABSTRACT: 2.5 POINTS</a:t>
            </a:r>
          </a:p>
        </p:txBody>
      </p:sp>
      <p:sp>
        <p:nvSpPr>
          <p:cNvPr id="3" name="Content Placeholder 2"/>
          <p:cNvSpPr>
            <a:spLocks noGrp="1"/>
          </p:cNvSpPr>
          <p:nvPr>
            <p:ph idx="1"/>
          </p:nvPr>
        </p:nvSpPr>
        <p:spPr>
          <a:xfrm>
            <a:off x="838200" y="1845734"/>
            <a:ext cx="7543800" cy="4023360"/>
          </a:xfrm>
        </p:spPr>
        <p:txBody>
          <a:bodyPr>
            <a:normAutofit/>
          </a:bodyPr>
          <a:lstStyle/>
          <a:p>
            <a:pPr marL="0" indent="0">
              <a:buNone/>
            </a:pPr>
            <a:r>
              <a:rPr lang="en-US" dirty="0"/>
              <a:t>Draft the abstract as if the program was in place. </a:t>
            </a:r>
          </a:p>
          <a:p>
            <a:pPr marL="0" indent="0">
              <a:buNone/>
            </a:pPr>
            <a:r>
              <a:rPr lang="en-US" dirty="0"/>
              <a:t>Use present-tense verbs such as “provides”, “serves” and “offers.” </a:t>
            </a:r>
          </a:p>
          <a:p>
            <a:pPr marL="0" indent="0">
              <a:buNone/>
            </a:pPr>
            <a:r>
              <a:rPr lang="en-US" dirty="0"/>
              <a:t>Complete a short statement (one page or less) that briefly identifies; </a:t>
            </a:r>
            <a:r>
              <a:rPr lang="en-US" sz="2000" dirty="0"/>
              <a:t>the weeks, days and hours of service;</a:t>
            </a:r>
          </a:p>
          <a:p>
            <a:pPr lvl="1">
              <a:buFont typeface="Arial" panose="020B0604020202020204" pitchFamily="34" charset="0"/>
              <a:buChar char="•"/>
            </a:pPr>
            <a:r>
              <a:rPr lang="en-US" sz="2000" dirty="0"/>
              <a:t>number of students served; </a:t>
            </a:r>
          </a:p>
          <a:p>
            <a:pPr lvl="1">
              <a:buFont typeface="Arial" panose="020B0604020202020204" pitchFamily="34" charset="0"/>
              <a:buChar char="•"/>
            </a:pPr>
            <a:r>
              <a:rPr lang="en-US" sz="2000" dirty="0"/>
              <a:t>the names and locations of the schools targeted;</a:t>
            </a:r>
          </a:p>
          <a:p>
            <a:pPr lvl="1">
              <a:buFont typeface="Arial" panose="020B0604020202020204" pitchFamily="34" charset="0"/>
              <a:buChar char="•"/>
            </a:pPr>
            <a:r>
              <a:rPr lang="en-US" sz="2000" dirty="0"/>
              <a:t>the grades of the students to be served; </a:t>
            </a:r>
          </a:p>
          <a:p>
            <a:pPr lvl="1">
              <a:buFont typeface="Arial" panose="020B0604020202020204" pitchFamily="34" charset="0"/>
              <a:buChar char="•"/>
            </a:pPr>
            <a:r>
              <a:rPr lang="en-US" sz="2000" dirty="0"/>
              <a:t>the components of program service and program activities; and </a:t>
            </a:r>
          </a:p>
          <a:p>
            <a:pPr lvl="1">
              <a:buFont typeface="Arial" panose="020B0604020202020204" pitchFamily="34" charset="0"/>
              <a:buChar char="•"/>
            </a:pPr>
            <a:r>
              <a:rPr lang="en-US" sz="2000" dirty="0"/>
              <a:t>an overview of the services to be offered to the adult family members of the students served. </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21076" y="84025"/>
            <a:ext cx="1491368" cy="1653336"/>
          </a:xfrm>
          <a:prstGeom prst="rect">
            <a:avLst/>
          </a:prstGeom>
        </p:spPr>
      </p:pic>
    </p:spTree>
    <p:extLst>
      <p:ext uri="{BB962C8B-B14F-4D97-AF65-F5344CB8AC3E}">
        <p14:creationId xmlns:p14="http://schemas.microsoft.com/office/powerpoint/2010/main" val="2571982704"/>
      </p:ext>
    </p:extLst>
  </p:cSld>
  <p:clrMapOvr>
    <a:masterClrMapping/>
  </p:clrMapOvr>
  <mc:AlternateContent xmlns:mc="http://schemas.openxmlformats.org/markup-compatibility/2006" xmlns:p14="http://schemas.microsoft.com/office/powerpoint/2010/main">
    <mc:Choice Requires="p14">
      <p:transition spd="slow" p14:dur="2000" advTm="34818"/>
    </mc:Choice>
    <mc:Fallback xmlns="">
      <p:transition spd="slow" advTm="34818"/>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PLANNING PROCESS: 5 POINTS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33997195"/>
              </p:ext>
            </p:extLst>
          </p:nvPr>
        </p:nvGraphicFramePr>
        <p:xfrm>
          <a:off x="822959" y="1845734"/>
          <a:ext cx="7543801"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7879260" y="0"/>
            <a:ext cx="1264740" cy="1402095"/>
          </a:xfrm>
          <a:prstGeom prst="rect">
            <a:avLst/>
          </a:prstGeom>
        </p:spPr>
      </p:pic>
    </p:spTree>
    <p:extLst>
      <p:ext uri="{BB962C8B-B14F-4D97-AF65-F5344CB8AC3E}">
        <p14:creationId xmlns:p14="http://schemas.microsoft.com/office/powerpoint/2010/main" val="625825852"/>
      </p:ext>
    </p:extLst>
  </p:cSld>
  <p:clrMapOvr>
    <a:masterClrMapping/>
  </p:clrMapOvr>
  <mc:AlternateContent xmlns:mc="http://schemas.openxmlformats.org/markup-compatibility/2006" xmlns:p14="http://schemas.microsoft.com/office/powerpoint/2010/main">
    <mc:Choice Requires="p14">
      <p:transition spd="slow" p14:dur="2000" advTm="139393"/>
    </mc:Choice>
    <mc:Fallback xmlns="">
      <p:transition spd="slow" advTm="13939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chemeClr val="bg1"/>
                </a:solidFill>
              </a:rPr>
              <a:t>PURPOSE OF 21</a:t>
            </a:r>
            <a:r>
              <a:rPr lang="en-US" baseline="30000" dirty="0">
                <a:solidFill>
                  <a:schemeClr val="bg1"/>
                </a:solidFill>
              </a:rPr>
              <a:t>st</a:t>
            </a:r>
            <a:r>
              <a:rPr lang="en-US" dirty="0">
                <a:solidFill>
                  <a:schemeClr val="bg1"/>
                </a:solidFill>
              </a:rPr>
              <a:t> CCLC</a:t>
            </a:r>
          </a:p>
        </p:txBody>
      </p:sp>
      <p:sp>
        <p:nvSpPr>
          <p:cNvPr id="3" name="Content Placeholder 2"/>
          <p:cNvSpPr>
            <a:spLocks noGrp="1"/>
          </p:cNvSpPr>
          <p:nvPr>
            <p:ph idx="1"/>
          </p:nvPr>
        </p:nvSpPr>
        <p:spPr>
          <a:xfrm>
            <a:off x="822959" y="1737361"/>
            <a:ext cx="7938269" cy="5365187"/>
          </a:xfrm>
        </p:spPr>
        <p:txBody>
          <a:bodyPr>
            <a:normAutofit/>
          </a:bodyPr>
          <a:lstStyle/>
          <a:p>
            <a:r>
              <a:rPr lang="en-US" dirty="0"/>
              <a:t>Offer a safe learning environment to students during </a:t>
            </a:r>
            <a:r>
              <a:rPr lang="en-US" b="1" dirty="0"/>
              <a:t>non-school hours </a:t>
            </a:r>
            <a:r>
              <a:rPr lang="en-US" dirty="0"/>
              <a:t>to </a:t>
            </a:r>
            <a:r>
              <a:rPr lang="en-US" b="1" dirty="0"/>
              <a:t>reinforce and compliment </a:t>
            </a:r>
            <a:r>
              <a:rPr lang="en-US" dirty="0"/>
              <a:t>the </a:t>
            </a:r>
            <a:r>
              <a:rPr lang="en-US" b="1" dirty="0"/>
              <a:t>regular academic </a:t>
            </a:r>
            <a:r>
              <a:rPr lang="en-US" dirty="0"/>
              <a:t>program of participating students. </a:t>
            </a:r>
            <a:r>
              <a:rPr lang="en-US" dirty="0" smtClean="0"/>
              <a:t>The </a:t>
            </a:r>
            <a:r>
              <a:rPr lang="en-US" dirty="0"/>
              <a:t>purpose of the 21st CCLC program is to award grants to Local Education Agencies (LEAs), community-based organizations (CBOs), faith-based organizations (FBOs), public-private organizations or a consortium of these, to provide opportunities for communities to </a:t>
            </a:r>
            <a:r>
              <a:rPr lang="en-US" b="1" dirty="0"/>
              <a:t>establish or expand activities in community learning </a:t>
            </a:r>
            <a:r>
              <a:rPr lang="en-US" b="1" dirty="0" smtClean="0"/>
              <a:t>centers</a:t>
            </a:r>
            <a:r>
              <a:rPr lang="en-US" dirty="0"/>
              <a:t> </a:t>
            </a:r>
            <a:r>
              <a:rPr lang="en-US" dirty="0" smtClean="0"/>
              <a:t>that:</a:t>
            </a:r>
            <a:endParaRPr lang="en-US" dirty="0"/>
          </a:p>
          <a:p>
            <a:pPr lvl="1">
              <a:buFont typeface="Arial" panose="020B0604020202020204" pitchFamily="34" charset="0"/>
              <a:buChar char="•"/>
            </a:pPr>
            <a:r>
              <a:rPr lang="en-US" sz="1900" dirty="0"/>
              <a:t>Provide </a:t>
            </a:r>
            <a:r>
              <a:rPr lang="en-US" sz="1900" b="1" dirty="0" smtClean="0"/>
              <a:t>opportunities </a:t>
            </a:r>
            <a:r>
              <a:rPr lang="en-US" sz="1900" b="1" dirty="0"/>
              <a:t>for academic enrichment activities </a:t>
            </a:r>
            <a:r>
              <a:rPr lang="en-US" sz="1900" dirty="0"/>
              <a:t>to students, particularly students who </a:t>
            </a:r>
            <a:r>
              <a:rPr lang="en-US" sz="1900" b="1" dirty="0"/>
              <a:t>attend high poverty and low-performing </a:t>
            </a:r>
            <a:r>
              <a:rPr lang="en-US" sz="1900" b="1" dirty="0" smtClean="0"/>
              <a:t>schools;</a:t>
            </a:r>
            <a:endParaRPr lang="en-US" sz="1900" b="1" dirty="0"/>
          </a:p>
          <a:p>
            <a:pPr lvl="1">
              <a:buFont typeface="Arial" panose="020B0604020202020204" pitchFamily="34" charset="0"/>
              <a:buChar char="•"/>
            </a:pPr>
            <a:r>
              <a:rPr lang="en-US" sz="1900" dirty="0" smtClean="0"/>
              <a:t>Offer </a:t>
            </a:r>
            <a:r>
              <a:rPr lang="en-US" sz="1900" dirty="0"/>
              <a:t>students a broad array of additional </a:t>
            </a:r>
            <a:r>
              <a:rPr lang="en-US" sz="1900" dirty="0" smtClean="0"/>
              <a:t>enrichment services</a:t>
            </a:r>
            <a:r>
              <a:rPr lang="en-US" sz="1900" dirty="0"/>
              <a:t>, programs, and </a:t>
            </a:r>
            <a:r>
              <a:rPr lang="en-US" sz="1900" dirty="0" smtClean="0"/>
              <a:t>activities; and</a:t>
            </a:r>
          </a:p>
          <a:p>
            <a:pPr lvl="1">
              <a:buFont typeface="Arial" panose="020B0604020202020204" pitchFamily="34" charset="0"/>
              <a:buChar char="•"/>
            </a:pPr>
            <a:r>
              <a:rPr lang="en-US" sz="1900" dirty="0" smtClean="0"/>
              <a:t>Offer </a:t>
            </a:r>
            <a:r>
              <a:rPr lang="en-US" sz="1900" dirty="0"/>
              <a:t>families of students served by community learning centers opportunities for active and meaningful engagement in their children’s </a:t>
            </a:r>
            <a:r>
              <a:rPr lang="en-US" sz="1900" dirty="0" smtClean="0"/>
              <a:t>education</a:t>
            </a:r>
          </a:p>
          <a:p>
            <a:pPr marL="201168" lvl="1" indent="0">
              <a:buNone/>
            </a:pPr>
            <a:r>
              <a:rPr lang="en-US" sz="1900" dirty="0"/>
              <a:t>All three program components (above) must be offered through each center and must be available to all participating students.</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57585" y="164974"/>
            <a:ext cx="1418349" cy="1572387"/>
          </a:xfrm>
          <a:prstGeom prst="rect">
            <a:avLst/>
          </a:prstGeom>
        </p:spPr>
      </p:pic>
    </p:spTree>
    <p:extLst>
      <p:ext uri="{BB962C8B-B14F-4D97-AF65-F5344CB8AC3E}">
        <p14:creationId xmlns:p14="http://schemas.microsoft.com/office/powerpoint/2010/main" val="738868822"/>
      </p:ext>
    </p:extLst>
  </p:cSld>
  <p:clrMapOvr>
    <a:masterClrMapping/>
  </p:clrMapOvr>
  <mc:AlternateContent xmlns:mc="http://schemas.openxmlformats.org/markup-compatibility/2006" xmlns:p14="http://schemas.microsoft.com/office/powerpoint/2010/main">
    <mc:Choice Requires="p14">
      <p:transition spd="slow" p14:dur="2000" advTm="64729"/>
    </mc:Choice>
    <mc:Fallback xmlns="">
      <p:transition spd="slow" advTm="64729"/>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286604"/>
            <a:ext cx="7661821" cy="1450757"/>
          </a:xfrm>
        </p:spPr>
        <p:txBody>
          <a:bodyPr/>
          <a:lstStyle/>
          <a:p>
            <a:r>
              <a:rPr lang="en-US" dirty="0">
                <a:solidFill>
                  <a:schemeClr val="bg1"/>
                </a:solidFill>
              </a:rPr>
              <a:t>NEED FOR PROJECT: 10 POINTS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70967117"/>
              </p:ext>
            </p:extLst>
          </p:nvPr>
        </p:nvGraphicFramePr>
        <p:xfrm>
          <a:off x="822959" y="1845734"/>
          <a:ext cx="7543801"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7890141" y="0"/>
            <a:ext cx="1189277" cy="1318437"/>
          </a:xfrm>
          <a:prstGeom prst="rect">
            <a:avLst/>
          </a:prstGeom>
        </p:spPr>
      </p:pic>
    </p:spTree>
    <p:extLst>
      <p:ext uri="{BB962C8B-B14F-4D97-AF65-F5344CB8AC3E}">
        <p14:creationId xmlns:p14="http://schemas.microsoft.com/office/powerpoint/2010/main" val="1067705788"/>
      </p:ext>
    </p:extLst>
  </p:cSld>
  <p:clrMapOvr>
    <a:masterClrMapping/>
  </p:clrMapOvr>
  <mc:AlternateContent xmlns:mc="http://schemas.openxmlformats.org/markup-compatibility/2006" xmlns:p14="http://schemas.microsoft.com/office/powerpoint/2010/main">
    <mc:Choice Requires="p14">
      <p:transition spd="slow" p14:dur="2000" advTm="147941"/>
    </mc:Choice>
    <mc:Fallback xmlns="">
      <p:transition spd="slow" advTm="147941"/>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PROGRAM DESIGN: 20 POINTS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48380695"/>
              </p:ext>
            </p:extLst>
          </p:nvPr>
        </p:nvGraphicFramePr>
        <p:xfrm>
          <a:off x="563526" y="1818167"/>
          <a:ext cx="8218968" cy="44656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7882050" y="0"/>
            <a:ext cx="1261950" cy="1399002"/>
          </a:xfrm>
          <a:prstGeom prst="rect">
            <a:avLst/>
          </a:prstGeom>
        </p:spPr>
      </p:pic>
    </p:spTree>
    <p:extLst>
      <p:ext uri="{BB962C8B-B14F-4D97-AF65-F5344CB8AC3E}">
        <p14:creationId xmlns:p14="http://schemas.microsoft.com/office/powerpoint/2010/main" val="623389179"/>
      </p:ext>
    </p:extLst>
  </p:cSld>
  <p:clrMapOvr>
    <a:masterClrMapping/>
  </p:clrMapOvr>
  <mc:AlternateContent xmlns:mc="http://schemas.openxmlformats.org/markup-compatibility/2006" xmlns:p14="http://schemas.microsoft.com/office/powerpoint/2010/main">
    <mc:Choice Requires="p14">
      <p:transition spd="slow" p14:dur="2000" advTm="151267"/>
    </mc:Choice>
    <mc:Fallback xmlns="">
      <p:transition spd="slow" advTm="151267"/>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PROGRAM </a:t>
            </a:r>
            <a:r>
              <a:rPr lang="en-US" dirty="0">
                <a:solidFill>
                  <a:schemeClr val="bg1"/>
                </a:solidFill>
              </a:rPr>
              <a:t>DESIGN: 20 POINTS</a:t>
            </a:r>
            <a:br>
              <a:rPr lang="en-US" dirty="0">
                <a:solidFill>
                  <a:schemeClr val="bg1"/>
                </a:solidFill>
              </a:rPr>
            </a:br>
            <a:r>
              <a:rPr lang="en-US" sz="3200" dirty="0" smtClean="0">
                <a:solidFill>
                  <a:schemeClr val="bg1"/>
                </a:solidFill>
              </a:rPr>
              <a:t>Continued..</a:t>
            </a:r>
            <a:endParaRPr lang="en-US"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54711920"/>
              </p:ext>
            </p:extLst>
          </p:nvPr>
        </p:nvGraphicFramePr>
        <p:xfrm>
          <a:off x="822960" y="1845734"/>
          <a:ext cx="7543801" cy="42041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7848895" y="0"/>
            <a:ext cx="1295105" cy="1435758"/>
          </a:xfrm>
          <a:prstGeom prst="rect">
            <a:avLst/>
          </a:prstGeom>
        </p:spPr>
      </p:pic>
    </p:spTree>
    <p:extLst>
      <p:ext uri="{BB962C8B-B14F-4D97-AF65-F5344CB8AC3E}">
        <p14:creationId xmlns:p14="http://schemas.microsoft.com/office/powerpoint/2010/main" val="165658416"/>
      </p:ext>
    </p:extLst>
  </p:cSld>
  <p:clrMapOvr>
    <a:masterClrMapping/>
  </p:clrMapOvr>
  <mc:AlternateContent xmlns:mc="http://schemas.openxmlformats.org/markup-compatibility/2006" xmlns:p14="http://schemas.microsoft.com/office/powerpoint/2010/main">
    <mc:Choice Requires="p14">
      <p:transition spd="slow" p14:dur="2000" advTm="211546"/>
    </mc:Choice>
    <mc:Fallback xmlns="">
      <p:transition spd="slow" advTm="211546"/>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solidFill>
                  <a:schemeClr val="bg1"/>
                </a:solidFill>
              </a:rPr>
              <a:t>ADEQUACY OF RESOURCES: </a:t>
            </a:r>
            <a:r>
              <a:rPr lang="en-US" sz="3600" dirty="0" smtClean="0">
                <a:solidFill>
                  <a:schemeClr val="bg1"/>
                </a:solidFill>
              </a:rPr>
              <a:t>10 </a:t>
            </a:r>
            <a:r>
              <a:rPr lang="en-US" sz="3600" dirty="0">
                <a:solidFill>
                  <a:schemeClr val="bg1"/>
                </a:solidFill>
              </a:rPr>
              <a:t>POINTS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59538910"/>
              </p:ext>
            </p:extLst>
          </p:nvPr>
        </p:nvGraphicFramePr>
        <p:xfrm>
          <a:off x="822959" y="1845734"/>
          <a:ext cx="7543801"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7788184" y="0"/>
            <a:ext cx="1434781" cy="1590603"/>
          </a:xfrm>
          <a:prstGeom prst="rect">
            <a:avLst/>
          </a:prstGeom>
        </p:spPr>
      </p:pic>
    </p:spTree>
    <p:extLst>
      <p:ext uri="{BB962C8B-B14F-4D97-AF65-F5344CB8AC3E}">
        <p14:creationId xmlns:p14="http://schemas.microsoft.com/office/powerpoint/2010/main" val="2061755754"/>
      </p:ext>
    </p:extLst>
  </p:cSld>
  <p:clrMapOvr>
    <a:masterClrMapping/>
  </p:clrMapOvr>
  <mc:AlternateContent xmlns:mc="http://schemas.openxmlformats.org/markup-compatibility/2006" xmlns:p14="http://schemas.microsoft.com/office/powerpoint/2010/main">
    <mc:Choice Requires="p14">
      <p:transition spd="slow" p14:dur="2000" advTm="175471"/>
    </mc:Choice>
    <mc:Fallback xmlns="">
      <p:transition spd="slow" advTm="175471"/>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a:solidFill>
                  <a:srgbClr val="FFFFFF"/>
                </a:solidFill>
              </a:rPr>
              <a:t/>
            </a:r>
            <a:br>
              <a:rPr lang="en-US" sz="3600" dirty="0">
                <a:solidFill>
                  <a:srgbClr val="FFFFFF"/>
                </a:solidFill>
              </a:rPr>
            </a:br>
            <a:r>
              <a:rPr lang="en-US" sz="4000" dirty="0">
                <a:solidFill>
                  <a:srgbClr val="FFFFFF"/>
                </a:solidFill>
              </a:rPr>
              <a:t>ADEQUACY OF RESOURCES: </a:t>
            </a:r>
            <a:r>
              <a:rPr lang="en-US" sz="4000" dirty="0" smtClean="0">
                <a:solidFill>
                  <a:srgbClr val="FFFFFF"/>
                </a:solidFill>
              </a:rPr>
              <a:t>10 </a:t>
            </a:r>
            <a:r>
              <a:rPr lang="en-US" sz="4000" dirty="0">
                <a:solidFill>
                  <a:srgbClr val="FFFFFF"/>
                </a:solidFill>
              </a:rPr>
              <a:t>POINTS</a:t>
            </a:r>
            <a:r>
              <a:rPr lang="en-US" sz="3600" dirty="0">
                <a:solidFill>
                  <a:srgbClr val="FFFFFF"/>
                </a:solidFill>
              </a:rPr>
              <a:t/>
            </a:r>
            <a:br>
              <a:rPr lang="en-US" sz="3600" dirty="0">
                <a:solidFill>
                  <a:srgbClr val="FFFFFF"/>
                </a:solidFill>
              </a:rPr>
            </a:br>
            <a:r>
              <a:rPr lang="en-US" sz="3600" dirty="0">
                <a:solidFill>
                  <a:srgbClr val="FFFFFF"/>
                </a:solidFill>
              </a:rPr>
              <a:t>Continued..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1677478"/>
              </p:ext>
            </p:extLst>
          </p:nvPr>
        </p:nvGraphicFramePr>
        <p:xfrm>
          <a:off x="822959" y="1845734"/>
          <a:ext cx="7543801"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7936652" y="1"/>
            <a:ext cx="1207348" cy="1338470"/>
          </a:xfrm>
          <a:prstGeom prst="rect">
            <a:avLst/>
          </a:prstGeom>
        </p:spPr>
      </p:pic>
    </p:spTree>
    <p:extLst>
      <p:ext uri="{BB962C8B-B14F-4D97-AF65-F5344CB8AC3E}">
        <p14:creationId xmlns:p14="http://schemas.microsoft.com/office/powerpoint/2010/main" val="108357508"/>
      </p:ext>
    </p:extLst>
  </p:cSld>
  <p:clrMapOvr>
    <a:masterClrMapping/>
  </p:clrMapOvr>
  <mc:AlternateContent xmlns:mc="http://schemas.openxmlformats.org/markup-compatibility/2006" xmlns:p14="http://schemas.microsoft.com/office/powerpoint/2010/main">
    <mc:Choice Requires="p14">
      <p:transition spd="slow" p14:dur="2000" advTm="172103"/>
    </mc:Choice>
    <mc:Fallback xmlns="">
      <p:transition spd="slow" advTm="172103"/>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PROGRAM MANAGEMENT PLAN: 10 POINTS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0001032"/>
              </p:ext>
            </p:extLst>
          </p:nvPr>
        </p:nvGraphicFramePr>
        <p:xfrm>
          <a:off x="822959" y="1845734"/>
          <a:ext cx="7543801"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7733804" y="48571"/>
            <a:ext cx="1410196" cy="1563348"/>
          </a:xfrm>
          <a:prstGeom prst="rect">
            <a:avLst/>
          </a:prstGeom>
        </p:spPr>
      </p:pic>
    </p:spTree>
    <p:extLst>
      <p:ext uri="{BB962C8B-B14F-4D97-AF65-F5344CB8AC3E}">
        <p14:creationId xmlns:p14="http://schemas.microsoft.com/office/powerpoint/2010/main" val="1071056285"/>
      </p:ext>
    </p:extLst>
  </p:cSld>
  <p:clrMapOvr>
    <a:masterClrMapping/>
  </p:clrMapOvr>
  <mc:AlternateContent xmlns:mc="http://schemas.openxmlformats.org/markup-compatibility/2006" xmlns:p14="http://schemas.microsoft.com/office/powerpoint/2010/main">
    <mc:Choice Requires="p14">
      <p:transition spd="slow" p14:dur="2000" advTm="99830"/>
    </mc:Choice>
    <mc:Fallback xmlns="">
      <p:transition spd="slow" advTm="9983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chemeClr val="bg1"/>
                </a:solidFill>
              </a:rPr>
              <a:t>PROJECT EVALUATION: </a:t>
            </a:r>
            <a:r>
              <a:rPr lang="en-US" sz="4400" dirty="0" smtClean="0">
                <a:solidFill>
                  <a:schemeClr val="bg1"/>
                </a:solidFill>
              </a:rPr>
              <a:t>20 </a:t>
            </a:r>
            <a:r>
              <a:rPr lang="en-US" sz="4400" dirty="0">
                <a:solidFill>
                  <a:schemeClr val="bg1"/>
                </a:solidFill>
              </a:rPr>
              <a:t>POINTS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76348771"/>
              </p:ext>
            </p:extLst>
          </p:nvPr>
        </p:nvGraphicFramePr>
        <p:xfrm>
          <a:off x="822959" y="1845734"/>
          <a:ext cx="7543801"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7860353" y="0"/>
            <a:ext cx="1283647" cy="1423056"/>
          </a:xfrm>
          <a:prstGeom prst="rect">
            <a:avLst/>
          </a:prstGeom>
        </p:spPr>
      </p:pic>
    </p:spTree>
    <p:extLst>
      <p:ext uri="{BB962C8B-B14F-4D97-AF65-F5344CB8AC3E}">
        <p14:creationId xmlns:p14="http://schemas.microsoft.com/office/powerpoint/2010/main" val="3560263501"/>
      </p:ext>
    </p:extLst>
  </p:cSld>
  <p:clrMapOvr>
    <a:masterClrMapping/>
  </p:clrMapOvr>
  <mc:AlternateContent xmlns:mc="http://schemas.openxmlformats.org/markup-compatibility/2006" xmlns:p14="http://schemas.microsoft.com/office/powerpoint/2010/main">
    <mc:Choice Requires="p14">
      <p:transition spd="slow" p14:dur="2000" advTm="168296"/>
    </mc:Choice>
    <mc:Fallback xmlns="">
      <p:transition spd="slow" advTm="168296"/>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bg1"/>
                </a:solidFill>
              </a:rPr>
              <a:t>BUDGET/BUDGET NARRATIVE: 10 POINTS</a:t>
            </a:r>
          </a:p>
        </p:txBody>
      </p:sp>
      <p:pic>
        <p:nvPicPr>
          <p:cNvPr id="9" name="Picture 8"/>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892858" y="99832"/>
            <a:ext cx="1251142" cy="1387020"/>
          </a:xfrm>
          <a:prstGeom prst="rect">
            <a:avLst/>
          </a:prstGeom>
        </p:spPr>
      </p:pic>
      <p:graphicFrame>
        <p:nvGraphicFramePr>
          <p:cNvPr id="6" name="Content Placeholder 5"/>
          <p:cNvGraphicFramePr>
            <a:graphicFrameLocks noGrp="1"/>
          </p:cNvGraphicFramePr>
          <p:nvPr>
            <p:ph sz="half" idx="1"/>
            <p:extLst>
              <p:ext uri="{D42A27DB-BD31-4B8C-83A1-F6EECF244321}">
                <p14:modId xmlns:p14="http://schemas.microsoft.com/office/powerpoint/2010/main" val="2168689141"/>
              </p:ext>
            </p:extLst>
          </p:nvPr>
        </p:nvGraphicFramePr>
        <p:xfrm>
          <a:off x="822960" y="1845734"/>
          <a:ext cx="7543800" cy="40233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294703858"/>
      </p:ext>
    </p:extLst>
  </p:cSld>
  <p:clrMapOvr>
    <a:masterClrMapping/>
  </p:clrMapOvr>
  <mc:AlternateContent xmlns:mc="http://schemas.openxmlformats.org/markup-compatibility/2006" xmlns:p14="http://schemas.microsoft.com/office/powerpoint/2010/main">
    <mc:Choice Requires="p14">
      <p:transition spd="slow" p14:dur="2000" advTm="150779"/>
    </mc:Choice>
    <mc:Fallback xmlns="">
      <p:transition spd="slow" advTm="150779"/>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a:solidFill>
                  <a:schemeClr val="bg1"/>
                </a:solidFill>
              </a:rPr>
              <a:t>COLLABORATION, PARTNERSHIPS, ADVISORY BOARD, AND SUSTAINABILITY: </a:t>
            </a:r>
            <a:r>
              <a:rPr lang="en-US" sz="3200" dirty="0" smtClean="0">
                <a:solidFill>
                  <a:schemeClr val="bg1"/>
                </a:solidFill>
              </a:rPr>
              <a:t>10 </a:t>
            </a:r>
            <a:r>
              <a:rPr lang="en-US" sz="3200" dirty="0">
                <a:solidFill>
                  <a:schemeClr val="bg1"/>
                </a:solidFill>
              </a:rPr>
              <a:t>POINTS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6966569"/>
              </p:ext>
            </p:extLst>
          </p:nvPr>
        </p:nvGraphicFramePr>
        <p:xfrm>
          <a:off x="822959" y="1845733"/>
          <a:ext cx="7543801" cy="42786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8006851" y="0"/>
            <a:ext cx="1137149" cy="1260647"/>
          </a:xfrm>
          <a:prstGeom prst="rect">
            <a:avLst/>
          </a:prstGeom>
        </p:spPr>
      </p:pic>
    </p:spTree>
    <p:extLst>
      <p:ext uri="{BB962C8B-B14F-4D97-AF65-F5344CB8AC3E}">
        <p14:creationId xmlns:p14="http://schemas.microsoft.com/office/powerpoint/2010/main" val="2824826420"/>
      </p:ext>
    </p:extLst>
  </p:cSld>
  <p:clrMapOvr>
    <a:masterClrMapping/>
  </p:clrMapOvr>
  <mc:AlternateContent xmlns:mc="http://schemas.openxmlformats.org/markup-compatibility/2006" xmlns:p14="http://schemas.microsoft.com/office/powerpoint/2010/main">
    <mc:Choice Requires="p14">
      <p:transition spd="slow" p14:dur="2000" advTm="149143"/>
    </mc:Choice>
    <mc:Fallback xmlns="">
      <p:transition spd="slow" advTm="149143"/>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a:solidFill>
                  <a:srgbClr val="FFFFFF"/>
                </a:solidFill>
              </a:rPr>
              <a:t>COLLABORATION, PARTNERSHIPS, ADVISORY BOARD, AND SUSTAINABILITY: </a:t>
            </a:r>
            <a:r>
              <a:rPr lang="en-US" sz="3600" dirty="0" smtClean="0">
                <a:solidFill>
                  <a:srgbClr val="FFFFFF"/>
                </a:solidFill>
              </a:rPr>
              <a:t>10 </a:t>
            </a:r>
            <a:r>
              <a:rPr lang="en-US" sz="3600" dirty="0">
                <a:solidFill>
                  <a:srgbClr val="FFFFFF"/>
                </a:solidFill>
              </a:rPr>
              <a:t>POINTS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9737465"/>
              </p:ext>
            </p:extLst>
          </p:nvPr>
        </p:nvGraphicFramePr>
        <p:xfrm>
          <a:off x="822959" y="1845734"/>
          <a:ext cx="7543801"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8013379" y="178231"/>
            <a:ext cx="1130621" cy="1253410"/>
          </a:xfrm>
          <a:prstGeom prst="rect">
            <a:avLst/>
          </a:prstGeom>
        </p:spPr>
      </p:pic>
    </p:spTree>
    <p:extLst>
      <p:ext uri="{BB962C8B-B14F-4D97-AF65-F5344CB8AC3E}">
        <p14:creationId xmlns:p14="http://schemas.microsoft.com/office/powerpoint/2010/main" val="2834337183"/>
      </p:ext>
    </p:extLst>
  </p:cSld>
  <p:clrMapOvr>
    <a:masterClrMapping/>
  </p:clrMapOvr>
  <mc:AlternateContent xmlns:mc="http://schemas.openxmlformats.org/markup-compatibility/2006" xmlns:p14="http://schemas.microsoft.com/office/powerpoint/2010/main">
    <mc:Choice Requires="p14">
      <p:transition spd="slow" p14:dur="2000" advTm="208854"/>
    </mc:Choice>
    <mc:Fallback xmlns="">
      <p:transition spd="slow" advTm="20885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chemeClr val="bg1"/>
                </a:solidFill>
              </a:rPr>
              <a:t>PURPOSE OF 21</a:t>
            </a:r>
            <a:r>
              <a:rPr lang="en-US" baseline="30000" dirty="0">
                <a:solidFill>
                  <a:schemeClr val="bg1"/>
                </a:solidFill>
              </a:rPr>
              <a:t>st</a:t>
            </a:r>
            <a:r>
              <a:rPr lang="en-US" dirty="0">
                <a:solidFill>
                  <a:schemeClr val="bg1"/>
                </a:solidFill>
              </a:rPr>
              <a:t> CCLC</a:t>
            </a:r>
          </a:p>
        </p:txBody>
      </p:sp>
      <p:sp>
        <p:nvSpPr>
          <p:cNvPr id="3" name="Content Placeholder 2"/>
          <p:cNvSpPr>
            <a:spLocks noGrp="1"/>
          </p:cNvSpPr>
          <p:nvPr>
            <p:ph idx="1"/>
          </p:nvPr>
        </p:nvSpPr>
        <p:spPr>
          <a:xfrm>
            <a:off x="822959" y="1845734"/>
            <a:ext cx="7543801" cy="4250266"/>
          </a:xfrm>
        </p:spPr>
        <p:txBody>
          <a:bodyPr>
            <a:normAutofit/>
          </a:bodyPr>
          <a:lstStyle/>
          <a:p>
            <a:pPr lvl="0"/>
            <a:r>
              <a:rPr lang="en-US" dirty="0"/>
              <a:t>These academic services support the academic needs of students to include but are not limited to:</a:t>
            </a:r>
          </a:p>
          <a:p>
            <a:pPr lvl="1">
              <a:buFont typeface="Arial" panose="020B0604020202020204" pitchFamily="34" charset="0"/>
              <a:buChar char="•"/>
            </a:pPr>
            <a:r>
              <a:rPr lang="en-US" sz="2000" dirty="0"/>
              <a:t>STEM</a:t>
            </a:r>
          </a:p>
          <a:p>
            <a:pPr lvl="1">
              <a:buFont typeface="Arial" panose="020B0604020202020204" pitchFamily="34" charset="0"/>
              <a:buChar char="•"/>
            </a:pPr>
            <a:r>
              <a:rPr lang="en-US" sz="2000" dirty="0" smtClean="0"/>
              <a:t>Literacy Education</a:t>
            </a:r>
            <a:endParaRPr lang="en-US" sz="2000" dirty="0"/>
          </a:p>
          <a:p>
            <a:pPr lvl="1">
              <a:buFont typeface="Arial" panose="020B0604020202020204" pitchFamily="34" charset="0"/>
              <a:buChar char="•"/>
            </a:pPr>
            <a:r>
              <a:rPr lang="en-US" sz="2000" dirty="0" smtClean="0"/>
              <a:t>Academic Enrichment</a:t>
            </a:r>
            <a:endParaRPr lang="en-US" sz="2000" dirty="0"/>
          </a:p>
          <a:p>
            <a:pPr lvl="1">
              <a:buFont typeface="Arial" panose="020B0604020202020204" pitchFamily="34" charset="0"/>
              <a:buChar char="•"/>
            </a:pPr>
            <a:r>
              <a:rPr lang="en-US" sz="2000" dirty="0"/>
              <a:t>Activities for English </a:t>
            </a:r>
            <a:r>
              <a:rPr lang="en-US" sz="2000" dirty="0" smtClean="0"/>
              <a:t>Learners</a:t>
            </a:r>
          </a:p>
          <a:p>
            <a:pPr lvl="1">
              <a:buFont typeface="Arial" panose="020B0604020202020204" pitchFamily="34" charset="0"/>
              <a:buChar char="•"/>
            </a:pPr>
            <a:r>
              <a:rPr lang="en-US" sz="2000" dirty="0"/>
              <a:t>Assistance to Students who have been Truant, Suspended, or </a:t>
            </a:r>
            <a:r>
              <a:rPr lang="en-US" sz="2000" dirty="0" smtClean="0"/>
              <a:t>Expelled</a:t>
            </a:r>
          </a:p>
          <a:p>
            <a:pPr lvl="1">
              <a:buFont typeface="Arial" panose="020B0604020202020204" pitchFamily="34" charset="0"/>
              <a:buChar char="•"/>
            </a:pPr>
            <a:endParaRPr lang="en-US" sz="2000" dirty="0"/>
          </a:p>
          <a:p>
            <a:pPr marL="201168" lvl="1" indent="0">
              <a:buNone/>
            </a:pPr>
            <a:endParaRPr lang="en-US" dirty="0">
              <a:solidFill>
                <a:schemeClr val="tx1"/>
              </a:solidFill>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57585" y="164974"/>
            <a:ext cx="1418349" cy="1572387"/>
          </a:xfrm>
          <a:prstGeom prst="rect">
            <a:avLst/>
          </a:prstGeom>
        </p:spPr>
      </p:pic>
    </p:spTree>
    <p:extLst>
      <p:ext uri="{BB962C8B-B14F-4D97-AF65-F5344CB8AC3E}">
        <p14:creationId xmlns:p14="http://schemas.microsoft.com/office/powerpoint/2010/main" val="212795748"/>
      </p:ext>
    </p:extLst>
  </p:cSld>
  <p:clrMapOvr>
    <a:masterClrMapping/>
  </p:clrMapOvr>
  <mc:AlternateContent xmlns:mc="http://schemas.openxmlformats.org/markup-compatibility/2006" xmlns:p14="http://schemas.microsoft.com/office/powerpoint/2010/main">
    <mc:Choice Requires="p14">
      <p:transition spd="slow" p14:dur="2000" advTm="70454"/>
    </mc:Choice>
    <mc:Fallback xmlns="">
      <p:transition spd="slow" advTm="70454"/>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solidFill>
                  <a:schemeClr val="bg1"/>
                </a:solidFill>
              </a:rPr>
              <a:t>SCOPE OF WORK ATTACHEMENTS</a:t>
            </a:r>
          </a:p>
        </p:txBody>
      </p:sp>
      <p:sp>
        <p:nvSpPr>
          <p:cNvPr id="3" name="Content Placeholder 2"/>
          <p:cNvSpPr>
            <a:spLocks noGrp="1"/>
          </p:cNvSpPr>
          <p:nvPr>
            <p:ph idx="1"/>
          </p:nvPr>
        </p:nvSpPr>
        <p:spPr>
          <a:xfrm>
            <a:off x="822959" y="1770133"/>
            <a:ext cx="8168641" cy="4630667"/>
          </a:xfrm>
        </p:spPr>
        <p:txBody>
          <a:bodyPr>
            <a:noAutofit/>
          </a:bodyPr>
          <a:lstStyle/>
          <a:p>
            <a:pPr lvl="1">
              <a:buFont typeface="Wingdings" panose="05000000000000000000" pitchFamily="2" charset="2"/>
              <a:buChar char="q"/>
            </a:pPr>
            <a:r>
              <a:rPr lang="en-US" dirty="0" smtClean="0"/>
              <a:t>Proposed </a:t>
            </a:r>
            <a:r>
              <a:rPr lang="en-US" dirty="0"/>
              <a:t>Budget Spreadsheet (Appendix C)</a:t>
            </a:r>
          </a:p>
          <a:p>
            <a:pPr lvl="1">
              <a:buFont typeface="Wingdings" panose="05000000000000000000" pitchFamily="2" charset="2"/>
              <a:buChar char="q"/>
            </a:pPr>
            <a:r>
              <a:rPr lang="en-US" dirty="0" smtClean="0"/>
              <a:t>Schedule </a:t>
            </a:r>
            <a:r>
              <a:rPr lang="en-US" dirty="0"/>
              <a:t>of Operations (Appendix D)</a:t>
            </a:r>
          </a:p>
          <a:p>
            <a:pPr lvl="1">
              <a:buFont typeface="Wingdings" panose="05000000000000000000" pitchFamily="2" charset="2"/>
              <a:buChar char="q"/>
            </a:pPr>
            <a:r>
              <a:rPr lang="en-US" dirty="0" smtClean="0"/>
              <a:t>GPRA </a:t>
            </a:r>
            <a:r>
              <a:rPr lang="en-US" dirty="0"/>
              <a:t>Measures Template (Appendix E)</a:t>
            </a:r>
          </a:p>
          <a:p>
            <a:pPr lvl="1">
              <a:buFont typeface="Wingdings" panose="05000000000000000000" pitchFamily="2" charset="2"/>
              <a:buChar char="q"/>
            </a:pPr>
            <a:r>
              <a:rPr lang="en-US" dirty="0" smtClean="0"/>
              <a:t>Memorandum </a:t>
            </a:r>
            <a:r>
              <a:rPr lang="en-US" dirty="0"/>
              <a:t>of Understanding(s) (Appendix F)</a:t>
            </a:r>
          </a:p>
          <a:p>
            <a:pPr lvl="1">
              <a:buFont typeface="Wingdings" panose="05000000000000000000" pitchFamily="2" charset="2"/>
              <a:buChar char="q"/>
            </a:pPr>
            <a:r>
              <a:rPr lang="en-US" dirty="0" smtClean="0"/>
              <a:t>SEA </a:t>
            </a:r>
            <a:r>
              <a:rPr lang="en-US" dirty="0"/>
              <a:t>Equitable Services Affirmation (Appendix G) </a:t>
            </a:r>
          </a:p>
          <a:p>
            <a:pPr lvl="1">
              <a:buFont typeface="Wingdings" panose="05000000000000000000" pitchFamily="2" charset="2"/>
              <a:buChar char="q"/>
            </a:pPr>
            <a:r>
              <a:rPr lang="en-US" dirty="0" smtClean="0"/>
              <a:t>One </a:t>
            </a:r>
            <a:r>
              <a:rPr lang="en-US" dirty="0"/>
              <a:t>Year Timelines </a:t>
            </a:r>
          </a:p>
          <a:p>
            <a:pPr lvl="1">
              <a:buFont typeface="Wingdings" panose="05000000000000000000" pitchFamily="2" charset="2"/>
              <a:buChar char="q"/>
            </a:pPr>
            <a:r>
              <a:rPr lang="en-US" dirty="0" smtClean="0"/>
              <a:t>School </a:t>
            </a:r>
            <a:r>
              <a:rPr lang="en-US" dirty="0"/>
              <a:t>Board Policy for High School Extended Learning Opportunities, if applicable</a:t>
            </a:r>
          </a:p>
          <a:p>
            <a:pPr lvl="1">
              <a:buFont typeface="Wingdings" panose="05000000000000000000" pitchFamily="2" charset="2"/>
              <a:buChar char="q"/>
            </a:pPr>
            <a:r>
              <a:rPr lang="en-US" dirty="0" smtClean="0"/>
              <a:t>Job </a:t>
            </a:r>
            <a:r>
              <a:rPr lang="en-US" dirty="0"/>
              <a:t>Descriptions and Credentials for Key Staff</a:t>
            </a:r>
          </a:p>
          <a:p>
            <a:pPr lvl="1">
              <a:buFont typeface="Wingdings" panose="05000000000000000000" pitchFamily="2" charset="2"/>
              <a:buChar char="q"/>
            </a:pPr>
            <a:r>
              <a:rPr lang="en-US" dirty="0" smtClean="0"/>
              <a:t>Letter </a:t>
            </a:r>
            <a:r>
              <a:rPr lang="en-US" dirty="0"/>
              <a:t>of Support from Principal(s)</a:t>
            </a:r>
          </a:p>
          <a:p>
            <a:pPr lvl="1">
              <a:buFont typeface="Wingdings" panose="05000000000000000000" pitchFamily="2" charset="2"/>
              <a:buChar char="q"/>
            </a:pPr>
            <a:r>
              <a:rPr lang="en-US" dirty="0" smtClean="0"/>
              <a:t>Wallace </a:t>
            </a:r>
            <a:r>
              <a:rPr lang="en-US" dirty="0"/>
              <a:t>Foundation Out-of-School Time Calculator (school year &amp; summer programming)</a:t>
            </a:r>
          </a:p>
          <a:p>
            <a:pPr lvl="1">
              <a:buFont typeface="Wingdings" panose="05000000000000000000" pitchFamily="2" charset="2"/>
              <a:buChar char="q"/>
            </a:pPr>
            <a:r>
              <a:rPr lang="en-US" dirty="0" smtClean="0"/>
              <a:t>Advisory </a:t>
            </a:r>
            <a:r>
              <a:rPr lang="en-US" dirty="0"/>
              <a:t>Board Members Roles and Responsibilities</a:t>
            </a:r>
          </a:p>
          <a:p>
            <a:pPr lvl="1">
              <a:buFont typeface="Wingdings" panose="05000000000000000000" pitchFamily="2" charset="2"/>
              <a:buChar char="q"/>
            </a:pPr>
            <a:r>
              <a:rPr lang="en-US" dirty="0" smtClean="0"/>
              <a:t>Organizational </a:t>
            </a:r>
            <a:r>
              <a:rPr lang="en-US" dirty="0"/>
              <a:t>Chart</a:t>
            </a:r>
          </a:p>
          <a:p>
            <a:pPr lvl="1">
              <a:buFont typeface="Wingdings" panose="05000000000000000000" pitchFamily="2" charset="2"/>
              <a:buChar char="q"/>
            </a:pPr>
            <a:r>
              <a:rPr lang="en-US" dirty="0" smtClean="0"/>
              <a:t>Evaluation </a:t>
            </a:r>
            <a:r>
              <a:rPr lang="en-US" dirty="0"/>
              <a:t>Studies of Current Program, if applicable</a:t>
            </a:r>
          </a:p>
          <a:p>
            <a:pPr lvl="0"/>
            <a:endParaRPr lang="en-US" sz="1500" dirty="0"/>
          </a:p>
        </p:txBody>
      </p:sp>
      <p:pic>
        <p:nvPicPr>
          <p:cNvPr id="6"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89481" y="0"/>
            <a:ext cx="1454519" cy="1612484"/>
          </a:xfrm>
          <a:prstGeom prst="rect">
            <a:avLst/>
          </a:prstGeom>
        </p:spPr>
      </p:pic>
    </p:spTree>
    <p:extLst>
      <p:ext uri="{BB962C8B-B14F-4D97-AF65-F5344CB8AC3E}">
        <p14:creationId xmlns:p14="http://schemas.microsoft.com/office/powerpoint/2010/main" val="619630692"/>
      </p:ext>
    </p:extLst>
  </p:cSld>
  <p:clrMapOvr>
    <a:masterClrMapping/>
  </p:clrMapOvr>
  <mc:AlternateContent xmlns:mc="http://schemas.openxmlformats.org/markup-compatibility/2006" xmlns:p14="http://schemas.microsoft.com/office/powerpoint/2010/main">
    <mc:Choice Requires="p14">
      <p:transition spd="slow" p14:dur="2000" advTm="50590"/>
    </mc:Choice>
    <mc:Fallback xmlns="">
      <p:transition spd="slow" advTm="5059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COMPLETE APPLICATION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30127385"/>
              </p:ext>
            </p:extLst>
          </p:nvPr>
        </p:nvGraphicFramePr>
        <p:xfrm>
          <a:off x="822960" y="1981200"/>
          <a:ext cx="7543800" cy="4144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7666994" y="42765"/>
            <a:ext cx="1477006" cy="1637414"/>
          </a:xfrm>
          <a:prstGeom prst="rect">
            <a:avLst/>
          </a:prstGeom>
        </p:spPr>
      </p:pic>
    </p:spTree>
    <p:extLst>
      <p:ext uri="{BB962C8B-B14F-4D97-AF65-F5344CB8AC3E}">
        <p14:creationId xmlns:p14="http://schemas.microsoft.com/office/powerpoint/2010/main" val="4158360264"/>
      </p:ext>
    </p:extLst>
  </p:cSld>
  <p:clrMapOvr>
    <a:masterClrMapping/>
  </p:clrMapOvr>
  <mc:AlternateContent xmlns:mc="http://schemas.openxmlformats.org/markup-compatibility/2006" xmlns:p14="http://schemas.microsoft.com/office/powerpoint/2010/main">
    <mc:Choice Requires="p14">
      <p:transition spd="slow" p14:dur="2000" advTm="22274"/>
    </mc:Choice>
    <mc:Fallback xmlns="">
      <p:transition spd="slow" advTm="22274"/>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300" dirty="0">
                <a:solidFill>
                  <a:schemeClr val="bg1"/>
                </a:solidFill>
              </a:rPr>
              <a:t>THINGS TO REMEMBER WHEN APPLYING</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35838261"/>
              </p:ext>
            </p:extLst>
          </p:nvPr>
        </p:nvGraphicFramePr>
        <p:xfrm>
          <a:off x="320842" y="1903400"/>
          <a:ext cx="8438148" cy="43888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7637556" y="120565"/>
            <a:ext cx="1458408" cy="1616796"/>
          </a:xfrm>
          <a:prstGeom prst="rect">
            <a:avLst/>
          </a:prstGeom>
        </p:spPr>
      </p:pic>
    </p:spTree>
    <p:extLst>
      <p:ext uri="{BB962C8B-B14F-4D97-AF65-F5344CB8AC3E}">
        <p14:creationId xmlns:p14="http://schemas.microsoft.com/office/powerpoint/2010/main" val="35611587"/>
      </p:ext>
    </p:extLst>
  </p:cSld>
  <p:clrMapOvr>
    <a:masterClrMapping/>
  </p:clrMapOvr>
  <mc:AlternateContent xmlns:mc="http://schemas.openxmlformats.org/markup-compatibility/2006" xmlns:p14="http://schemas.microsoft.com/office/powerpoint/2010/main">
    <mc:Choice Requires="p14">
      <p:transition spd="slow" p14:dur="2000" advTm="30881"/>
    </mc:Choice>
    <mc:Fallback xmlns="">
      <p:transition spd="slow" advTm="30881"/>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878" y="286604"/>
            <a:ext cx="7543800" cy="1450757"/>
          </a:xfrm>
        </p:spPr>
        <p:txBody>
          <a:bodyPr>
            <a:normAutofit/>
          </a:bodyPr>
          <a:lstStyle/>
          <a:p>
            <a:pPr algn="ctr"/>
            <a:r>
              <a:rPr lang="en-US" sz="3600" dirty="0">
                <a:solidFill>
                  <a:schemeClr val="bg1"/>
                </a:solidFill>
              </a:rPr>
              <a:t>TECHNICAL SUPPORT/</a:t>
            </a:r>
            <a:br>
              <a:rPr lang="en-US" sz="3600" dirty="0">
                <a:solidFill>
                  <a:schemeClr val="bg1"/>
                </a:solidFill>
              </a:rPr>
            </a:br>
            <a:r>
              <a:rPr lang="en-US" sz="3600" dirty="0">
                <a:solidFill>
                  <a:schemeClr val="bg1"/>
                </a:solidFill>
              </a:rPr>
              <a:t>FREQUENTLY ASKED QUESTIONS (FAQs)</a:t>
            </a:r>
          </a:p>
        </p:txBody>
      </p:sp>
      <p:sp>
        <p:nvSpPr>
          <p:cNvPr id="3" name="TextBox 2"/>
          <p:cNvSpPr txBox="1"/>
          <p:nvPr/>
        </p:nvSpPr>
        <p:spPr>
          <a:xfrm>
            <a:off x="387927" y="2718036"/>
            <a:ext cx="8548255" cy="2677656"/>
          </a:xfrm>
          <a:prstGeom prst="rect">
            <a:avLst/>
          </a:prstGeom>
          <a:noFill/>
        </p:spPr>
        <p:txBody>
          <a:bodyPr wrap="square" rtlCol="0">
            <a:spAutoFit/>
          </a:bodyPr>
          <a:lstStyle/>
          <a:p>
            <a:pPr algn="ctr">
              <a:lnSpc>
                <a:spcPct val="120000"/>
              </a:lnSpc>
            </a:pPr>
            <a:r>
              <a:rPr lang="en-US" sz="2000" dirty="0">
                <a:solidFill>
                  <a:schemeClr val="tx1">
                    <a:lumMod val="75000"/>
                    <a:lumOff val="25000"/>
                  </a:schemeClr>
                </a:solidFill>
              </a:rPr>
              <a:t>All questions must be submitted to</a:t>
            </a:r>
            <a:r>
              <a:rPr lang="en-US" sz="2000" b="1" dirty="0">
                <a:solidFill>
                  <a:schemeClr val="tx1">
                    <a:lumMod val="75000"/>
                    <a:lumOff val="25000"/>
                  </a:schemeClr>
                </a:solidFill>
              </a:rPr>
              <a:t> </a:t>
            </a:r>
          </a:p>
          <a:p>
            <a:pPr algn="ctr">
              <a:lnSpc>
                <a:spcPct val="120000"/>
              </a:lnSpc>
            </a:pPr>
            <a:r>
              <a:rPr lang="en-US" sz="2000" dirty="0">
                <a:solidFill>
                  <a:schemeClr val="tx1">
                    <a:lumMod val="75000"/>
                    <a:lumOff val="25000"/>
                  </a:schemeClr>
                </a:solidFill>
              </a:rPr>
              <a:t>Emily Fabian at </a:t>
            </a:r>
            <a:r>
              <a:rPr lang="en-US" sz="2000" u="sng" dirty="0">
                <a:solidFill>
                  <a:schemeClr val="tx1">
                    <a:lumMod val="75000"/>
                    <a:lumOff val="25000"/>
                  </a:schemeClr>
                </a:solidFill>
                <a:hlinkClick r:id="rId3"/>
              </a:rPr>
              <a:t>Emily.A.Fabian@doe.nh.gov</a:t>
            </a:r>
            <a:endParaRPr lang="en-US" sz="2000" u="sng" dirty="0">
              <a:solidFill>
                <a:schemeClr val="tx1">
                  <a:lumMod val="75000"/>
                  <a:lumOff val="25000"/>
                </a:schemeClr>
              </a:solidFill>
            </a:endParaRPr>
          </a:p>
          <a:p>
            <a:pPr algn="ctr">
              <a:lnSpc>
                <a:spcPct val="120000"/>
              </a:lnSpc>
            </a:pPr>
            <a:r>
              <a:rPr lang="en-US" sz="2000" b="1" dirty="0">
                <a:solidFill>
                  <a:schemeClr val="tx1">
                    <a:lumMod val="75000"/>
                    <a:lumOff val="25000"/>
                  </a:schemeClr>
                </a:solidFill>
              </a:rPr>
              <a:t>On or before </a:t>
            </a:r>
            <a:r>
              <a:rPr lang="en-US" sz="2000" b="1" dirty="0" smtClean="0">
                <a:solidFill>
                  <a:schemeClr val="tx1">
                    <a:lumMod val="75000"/>
                    <a:lumOff val="25000"/>
                  </a:schemeClr>
                </a:solidFill>
              </a:rPr>
              <a:t>January 10, 2022 by </a:t>
            </a:r>
            <a:r>
              <a:rPr lang="en-US" sz="2000" b="1" dirty="0">
                <a:solidFill>
                  <a:schemeClr val="tx1">
                    <a:lumMod val="75000"/>
                    <a:lumOff val="25000"/>
                  </a:schemeClr>
                </a:solidFill>
              </a:rPr>
              <a:t>3:00 p.m. EST </a:t>
            </a:r>
            <a:endParaRPr lang="en-US" sz="2000" dirty="0">
              <a:solidFill>
                <a:schemeClr val="tx1">
                  <a:lumMod val="75000"/>
                  <a:lumOff val="25000"/>
                </a:schemeClr>
              </a:solidFill>
            </a:endParaRPr>
          </a:p>
          <a:p>
            <a:pPr>
              <a:lnSpc>
                <a:spcPct val="120000"/>
              </a:lnSpc>
            </a:pPr>
            <a:endParaRPr lang="en-US" sz="2000" dirty="0">
              <a:solidFill>
                <a:schemeClr val="tx1">
                  <a:lumMod val="75000"/>
                  <a:lumOff val="25000"/>
                </a:schemeClr>
              </a:solidFill>
            </a:endParaRPr>
          </a:p>
          <a:p>
            <a:pPr algn="ctr">
              <a:lnSpc>
                <a:spcPct val="120000"/>
              </a:lnSpc>
            </a:pPr>
            <a:r>
              <a:rPr lang="en-US" sz="2000" dirty="0">
                <a:solidFill>
                  <a:schemeClr val="tx1">
                    <a:lumMod val="75000"/>
                    <a:lumOff val="25000"/>
                  </a:schemeClr>
                </a:solidFill>
              </a:rPr>
              <a:t>Answers to submitted questions will be available </a:t>
            </a:r>
          </a:p>
          <a:p>
            <a:pPr algn="ctr">
              <a:lnSpc>
                <a:spcPct val="120000"/>
              </a:lnSpc>
            </a:pPr>
            <a:r>
              <a:rPr lang="en-US" sz="2000" dirty="0">
                <a:solidFill>
                  <a:schemeClr val="tx1">
                    <a:lumMod val="75000"/>
                    <a:lumOff val="25000"/>
                  </a:schemeClr>
                </a:solidFill>
              </a:rPr>
              <a:t>on the </a:t>
            </a:r>
            <a:r>
              <a:rPr lang="en-US" sz="2000" b="1" dirty="0">
                <a:solidFill>
                  <a:schemeClr val="tx1">
                    <a:lumMod val="75000"/>
                    <a:lumOff val="25000"/>
                  </a:schemeClr>
                </a:solidFill>
              </a:rPr>
              <a:t>NHDOE website </a:t>
            </a:r>
            <a:r>
              <a:rPr lang="en-US" sz="2000" dirty="0">
                <a:solidFill>
                  <a:schemeClr val="tx1">
                    <a:lumMod val="75000"/>
                    <a:lumOff val="25000"/>
                  </a:schemeClr>
                </a:solidFill>
              </a:rPr>
              <a:t>on </a:t>
            </a:r>
            <a:r>
              <a:rPr lang="en-US" sz="2000" b="1" dirty="0" smtClean="0">
                <a:solidFill>
                  <a:schemeClr val="tx1">
                    <a:lumMod val="75000"/>
                    <a:lumOff val="25000"/>
                  </a:schemeClr>
                </a:solidFill>
              </a:rPr>
              <a:t>January 19, 2022 by 3:00 p.m. EST</a:t>
            </a:r>
            <a:endParaRPr lang="en-US" sz="2000" b="1" dirty="0">
              <a:solidFill>
                <a:schemeClr val="tx1">
                  <a:lumMod val="75000"/>
                  <a:lumOff val="25000"/>
                </a:schemeClr>
              </a:solidFill>
            </a:endParaRPr>
          </a:p>
          <a:p>
            <a:pPr algn="ctr">
              <a:lnSpc>
                <a:spcPct val="120000"/>
              </a:lnSpc>
            </a:pPr>
            <a:r>
              <a:rPr lang="en-US" sz="2000" dirty="0">
                <a:solidFill>
                  <a:schemeClr val="tx1">
                    <a:lumMod val="75000"/>
                    <a:lumOff val="25000"/>
                  </a:schemeClr>
                </a:solidFill>
              </a:rPr>
              <a:t>Under </a:t>
            </a:r>
            <a:r>
              <a:rPr lang="en-US" sz="2000" b="1" dirty="0">
                <a:solidFill>
                  <a:schemeClr val="tx1">
                    <a:lumMod val="75000"/>
                    <a:lumOff val="25000"/>
                  </a:schemeClr>
                </a:solidFill>
              </a:rPr>
              <a:t> FAQs</a:t>
            </a:r>
          </a:p>
        </p:txBody>
      </p:sp>
      <p:pic>
        <p:nvPicPr>
          <p:cNvPr id="6" name="Picture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637556" y="120565"/>
            <a:ext cx="1458408" cy="1616796"/>
          </a:xfrm>
          <a:prstGeom prst="rect">
            <a:avLst/>
          </a:prstGeom>
        </p:spPr>
      </p:pic>
    </p:spTree>
    <p:extLst>
      <p:ext uri="{BB962C8B-B14F-4D97-AF65-F5344CB8AC3E}">
        <p14:creationId xmlns:p14="http://schemas.microsoft.com/office/powerpoint/2010/main" val="795230060"/>
      </p:ext>
    </p:extLst>
  </p:cSld>
  <p:clrMapOvr>
    <a:masterClrMapping/>
  </p:clrMapOvr>
  <mc:AlternateContent xmlns:mc="http://schemas.openxmlformats.org/markup-compatibility/2006" xmlns:p14="http://schemas.microsoft.com/office/powerpoint/2010/main">
    <mc:Choice Requires="p14">
      <p:transition spd="slow" p14:dur="2000" advTm="32325"/>
    </mc:Choice>
    <mc:Fallback xmlns="">
      <p:transition spd="slow" advTm="32325"/>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ELIGIBLE APPLICANTS</a:t>
            </a:r>
          </a:p>
        </p:txBody>
      </p:sp>
      <p:sp>
        <p:nvSpPr>
          <p:cNvPr id="3" name="Content Placeholder 2"/>
          <p:cNvSpPr>
            <a:spLocks noGrp="1"/>
          </p:cNvSpPr>
          <p:nvPr>
            <p:ph idx="1"/>
          </p:nvPr>
        </p:nvSpPr>
        <p:spPr>
          <a:xfrm>
            <a:off x="822959" y="1845733"/>
            <a:ext cx="7543801" cy="4533801"/>
          </a:xfrm>
        </p:spPr>
        <p:txBody>
          <a:bodyPr>
            <a:normAutofit lnSpcReduction="10000"/>
          </a:bodyPr>
          <a:lstStyle/>
          <a:p>
            <a:r>
              <a:rPr lang="en-US" dirty="0"/>
              <a:t>A collaboration between a LEA and </a:t>
            </a:r>
            <a:r>
              <a:rPr lang="en-US" b="1" u="sng" dirty="0"/>
              <a:t>one or more</a:t>
            </a:r>
            <a:r>
              <a:rPr lang="en-US" b="1" dirty="0"/>
              <a:t> </a:t>
            </a:r>
            <a:r>
              <a:rPr lang="en-US" dirty="0"/>
              <a:t>CBO, FBO, or other public or private entities and must primarily serve students who attend schools with a high concentration of economically disadvantaged students.</a:t>
            </a:r>
          </a:p>
          <a:p>
            <a:r>
              <a:rPr lang="en-US" dirty="0"/>
              <a:t>Any public or private organization is eligible to apply for a 21st CCLC grant and must partner with an eligible school(s</a:t>
            </a:r>
            <a:r>
              <a:rPr lang="en-US" dirty="0" smtClean="0"/>
              <a:t>): </a:t>
            </a:r>
          </a:p>
          <a:p>
            <a:pPr lvl="1">
              <a:buFont typeface="Arial" panose="020B0604020202020204" pitchFamily="34" charset="0"/>
              <a:buChar char="•"/>
            </a:pPr>
            <a:r>
              <a:rPr lang="en-US" sz="2000" dirty="0"/>
              <a:t>non-profit agencies; </a:t>
            </a:r>
          </a:p>
          <a:p>
            <a:pPr lvl="1">
              <a:buFont typeface="Arial" panose="020B0604020202020204" pitchFamily="34" charset="0"/>
              <a:buChar char="•"/>
            </a:pPr>
            <a:r>
              <a:rPr lang="en-US" sz="2000" dirty="0" smtClean="0"/>
              <a:t>city </a:t>
            </a:r>
            <a:r>
              <a:rPr lang="en-US" sz="2000" dirty="0"/>
              <a:t>or county government agencies;</a:t>
            </a:r>
          </a:p>
          <a:p>
            <a:pPr lvl="1">
              <a:buFont typeface="Arial" panose="020B0604020202020204" pitchFamily="34" charset="0"/>
              <a:buChar char="•"/>
            </a:pPr>
            <a:r>
              <a:rPr lang="en-US" sz="2000" dirty="0"/>
              <a:t>FBOs; and </a:t>
            </a:r>
          </a:p>
          <a:p>
            <a:pPr lvl="1">
              <a:buFont typeface="Arial" panose="020B0604020202020204" pitchFamily="34" charset="0"/>
              <a:buChar char="•"/>
            </a:pPr>
            <a:r>
              <a:rPr lang="en-US" sz="2000" dirty="0"/>
              <a:t>institutions of higher education.</a:t>
            </a:r>
          </a:p>
          <a:p>
            <a:pPr marL="201168" lvl="1" indent="0">
              <a:buNone/>
            </a:pPr>
            <a:endParaRPr lang="en-US" sz="2000" dirty="0"/>
          </a:p>
          <a:p>
            <a:r>
              <a:rPr lang="en-US" b="1" dirty="0"/>
              <a:t>Current </a:t>
            </a:r>
            <a:r>
              <a:rPr lang="en-US" b="1" dirty="0" err="1"/>
              <a:t>subgrantees</a:t>
            </a:r>
            <a:r>
              <a:rPr lang="en-US" b="1" dirty="0"/>
              <a:t> reapplying </a:t>
            </a:r>
            <a:r>
              <a:rPr lang="en-US" dirty="0"/>
              <a:t>are expected to demonstrate a high level of </a:t>
            </a:r>
            <a:r>
              <a:rPr lang="en-US" dirty="0" smtClean="0"/>
              <a:t>performance </a:t>
            </a:r>
            <a:r>
              <a:rPr lang="en-US" dirty="0"/>
              <a:t>and have actions towards sustainability in order to receive additional funding.</a:t>
            </a:r>
          </a:p>
          <a:p>
            <a:pPr marL="0" indent="0">
              <a:buNone/>
            </a:pPr>
            <a:endParaRPr lang="en-US" dirty="0"/>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57585" y="164974"/>
            <a:ext cx="1418349" cy="1572387"/>
          </a:xfrm>
          <a:prstGeom prst="rect">
            <a:avLst/>
          </a:prstGeom>
        </p:spPr>
      </p:pic>
    </p:spTree>
    <p:extLst>
      <p:ext uri="{BB962C8B-B14F-4D97-AF65-F5344CB8AC3E}">
        <p14:creationId xmlns:p14="http://schemas.microsoft.com/office/powerpoint/2010/main" val="519033015"/>
      </p:ext>
    </p:extLst>
  </p:cSld>
  <p:clrMapOvr>
    <a:masterClrMapping/>
  </p:clrMapOvr>
  <mc:AlternateContent xmlns:mc="http://schemas.openxmlformats.org/markup-compatibility/2006" xmlns:p14="http://schemas.microsoft.com/office/powerpoint/2010/main">
    <mc:Choice Requires="p14">
      <p:transition spd="slow" p14:dur="2000" advTm="66200"/>
    </mc:Choice>
    <mc:Fallback xmlns="">
      <p:transition spd="slow" advTm="662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TARGET POPULATION(S)</a:t>
            </a:r>
          </a:p>
        </p:txBody>
      </p:sp>
      <p:sp>
        <p:nvSpPr>
          <p:cNvPr id="3" name="Content Placeholder 2"/>
          <p:cNvSpPr>
            <a:spLocks noGrp="1"/>
          </p:cNvSpPr>
          <p:nvPr>
            <p:ph idx="1"/>
          </p:nvPr>
        </p:nvSpPr>
        <p:spPr/>
        <p:txBody>
          <a:bodyPr>
            <a:normAutofit/>
          </a:bodyPr>
          <a:lstStyle/>
          <a:p>
            <a:r>
              <a:rPr lang="en-US" dirty="0"/>
              <a:t>The New Hampshire Department of Education (NHDOE) may only make awards to applicants who will </a:t>
            </a:r>
            <a:r>
              <a:rPr lang="en-US" b="1" dirty="0"/>
              <a:t>serve students attending schools </a:t>
            </a:r>
            <a:r>
              <a:rPr lang="en-US" dirty="0"/>
              <a:t>that meet the below criteria:</a:t>
            </a:r>
          </a:p>
          <a:p>
            <a:pPr lvl="1">
              <a:buFont typeface="Arial" panose="020B0604020202020204" pitchFamily="34" charset="0"/>
              <a:buChar char="•"/>
            </a:pPr>
            <a:r>
              <a:rPr lang="en-US" sz="2000" dirty="0" smtClean="0"/>
              <a:t>Schools eligible for </a:t>
            </a:r>
            <a:r>
              <a:rPr lang="en-US" sz="2000" dirty="0" err="1" smtClean="0"/>
              <a:t>schoolwide</a:t>
            </a:r>
            <a:r>
              <a:rPr lang="en-US" sz="2000" dirty="0" smtClean="0"/>
              <a:t> programs</a:t>
            </a:r>
            <a:r>
              <a:rPr lang="en-US" sz="2000" dirty="0"/>
              <a:t>; or</a:t>
            </a:r>
          </a:p>
          <a:p>
            <a:pPr lvl="1">
              <a:buFont typeface="Arial" panose="020B0604020202020204" pitchFamily="34" charset="0"/>
              <a:buChar char="•"/>
            </a:pPr>
            <a:r>
              <a:rPr lang="en-US" sz="2000" dirty="0"/>
              <a:t>Targeted Support and Improvement (TSI) or Comprehensive Support and Improvement (CSI); or</a:t>
            </a:r>
          </a:p>
          <a:p>
            <a:pPr lvl="1">
              <a:buFont typeface="Arial" panose="020B0604020202020204" pitchFamily="34" charset="0"/>
              <a:buChar char="•"/>
            </a:pPr>
            <a:r>
              <a:rPr lang="en-US" sz="2000" dirty="0"/>
              <a:t>Target assistant schools; or</a:t>
            </a:r>
          </a:p>
          <a:p>
            <a:pPr lvl="1">
              <a:buFont typeface="Arial" panose="020B0604020202020204" pitchFamily="34" charset="0"/>
              <a:buChar char="•"/>
            </a:pPr>
            <a:r>
              <a:rPr lang="en-US" sz="2000" dirty="0"/>
              <a:t>Schools with 40% or more free and reduced </a:t>
            </a:r>
            <a:r>
              <a:rPr lang="en-US" dirty="0"/>
              <a:t>hot lunch as of </a:t>
            </a:r>
            <a:r>
              <a:rPr lang="en-US" dirty="0" smtClean="0"/>
              <a:t>October </a:t>
            </a:r>
            <a:r>
              <a:rPr lang="en-US" dirty="0"/>
              <a:t>2020.</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57585" y="164974"/>
            <a:ext cx="1418349" cy="1572387"/>
          </a:xfrm>
          <a:prstGeom prst="rect">
            <a:avLst/>
          </a:prstGeom>
        </p:spPr>
      </p:pic>
    </p:spTree>
    <p:extLst>
      <p:ext uri="{BB962C8B-B14F-4D97-AF65-F5344CB8AC3E}">
        <p14:creationId xmlns:p14="http://schemas.microsoft.com/office/powerpoint/2010/main" val="848248203"/>
      </p:ext>
    </p:extLst>
  </p:cSld>
  <p:clrMapOvr>
    <a:masterClrMapping/>
  </p:clrMapOvr>
  <mc:AlternateContent xmlns:mc="http://schemas.openxmlformats.org/markup-compatibility/2006" xmlns:p14="http://schemas.microsoft.com/office/powerpoint/2010/main">
    <mc:Choice Requires="p14">
      <p:transition spd="slow" p14:dur="2000" advTm="106581"/>
    </mc:Choice>
    <mc:Fallback xmlns="">
      <p:transition spd="slow" advTm="106581"/>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PRIORITIES</a:t>
            </a:r>
          </a:p>
        </p:txBody>
      </p:sp>
      <p:sp>
        <p:nvSpPr>
          <p:cNvPr id="3" name="Content Placeholder 2"/>
          <p:cNvSpPr>
            <a:spLocks noGrp="1"/>
          </p:cNvSpPr>
          <p:nvPr>
            <p:ph sz="half" idx="1"/>
          </p:nvPr>
        </p:nvSpPr>
        <p:spPr>
          <a:xfrm>
            <a:off x="822960" y="1845734"/>
            <a:ext cx="7543800" cy="4023360"/>
          </a:xfrm>
        </p:spPr>
        <p:txBody>
          <a:bodyPr>
            <a:normAutofit/>
          </a:bodyPr>
          <a:lstStyle/>
          <a:p>
            <a:pPr algn="ctr"/>
            <a:r>
              <a:rPr lang="en-US" sz="2100" b="1" dirty="0"/>
              <a:t>Absolute Priorities</a:t>
            </a:r>
          </a:p>
          <a:p>
            <a:r>
              <a:rPr lang="en-US" dirty="0"/>
              <a:t>(a) Serve students and families as described in the targeted population above; and,</a:t>
            </a:r>
          </a:p>
          <a:p>
            <a:r>
              <a:rPr lang="en-US" dirty="0"/>
              <a:t>(b) Includes partnerships consisting of:</a:t>
            </a:r>
          </a:p>
          <a:p>
            <a:pPr marL="201168" lvl="1" indent="0">
              <a:buNone/>
            </a:pPr>
            <a:r>
              <a:rPr lang="en-US" sz="2000" dirty="0" err="1"/>
              <a:t>i</a:t>
            </a:r>
            <a:r>
              <a:rPr lang="en-US" sz="2000" dirty="0"/>
              <a:t>. LEA (the lead applicant) and a CBO, and/or other public or private entity(</a:t>
            </a:r>
            <a:r>
              <a:rPr lang="en-US" sz="2000" dirty="0" err="1"/>
              <a:t>ies</a:t>
            </a:r>
            <a:r>
              <a:rPr lang="en-US" sz="2000" dirty="0"/>
              <a:t>); or,</a:t>
            </a:r>
          </a:p>
          <a:p>
            <a:pPr marL="201168" lvl="1" indent="0">
              <a:buNone/>
            </a:pPr>
            <a:r>
              <a:rPr lang="en-US" sz="2000" dirty="0"/>
              <a:t>ii. CBO (the lead applicant) and a LEA, and other public or private entity(</a:t>
            </a:r>
            <a:r>
              <a:rPr lang="en-US" sz="2000" dirty="0" err="1"/>
              <a:t>ies</a:t>
            </a:r>
            <a:r>
              <a:rPr lang="en-US" sz="2000" dirty="0"/>
              <a:t>). </a:t>
            </a:r>
          </a:p>
          <a:p>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57585" y="90546"/>
            <a:ext cx="1486415" cy="1647845"/>
          </a:xfrm>
          <a:prstGeom prst="rect">
            <a:avLst/>
          </a:prstGeom>
        </p:spPr>
      </p:pic>
    </p:spTree>
    <p:extLst>
      <p:ext uri="{BB962C8B-B14F-4D97-AF65-F5344CB8AC3E}">
        <p14:creationId xmlns:p14="http://schemas.microsoft.com/office/powerpoint/2010/main" val="671257943"/>
      </p:ext>
    </p:extLst>
  </p:cSld>
  <p:clrMapOvr>
    <a:masterClrMapping/>
  </p:clrMapOvr>
  <mc:AlternateContent xmlns:mc="http://schemas.openxmlformats.org/markup-compatibility/2006" xmlns:p14="http://schemas.microsoft.com/office/powerpoint/2010/main">
    <mc:Choice Requires="p14">
      <p:transition spd="slow" p14:dur="2000" advTm="49733"/>
    </mc:Choice>
    <mc:Fallback xmlns="">
      <p:transition spd="slow" advTm="49733"/>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PRIORITIES</a:t>
            </a:r>
          </a:p>
        </p:txBody>
      </p:sp>
      <p:sp>
        <p:nvSpPr>
          <p:cNvPr id="4" name="Content Placeholder 3"/>
          <p:cNvSpPr>
            <a:spLocks noGrp="1"/>
          </p:cNvSpPr>
          <p:nvPr>
            <p:ph sz="half" idx="2"/>
          </p:nvPr>
        </p:nvSpPr>
        <p:spPr>
          <a:xfrm>
            <a:off x="822960" y="1845735"/>
            <a:ext cx="7543800" cy="4023360"/>
          </a:xfrm>
        </p:spPr>
        <p:txBody>
          <a:bodyPr>
            <a:normAutofit/>
          </a:bodyPr>
          <a:lstStyle/>
          <a:p>
            <a:pPr marL="0" indent="0" algn="ctr">
              <a:buNone/>
            </a:pPr>
            <a:r>
              <a:rPr lang="en-US" b="1" dirty="0"/>
              <a:t>Competitive Priorities </a:t>
            </a:r>
          </a:p>
          <a:p>
            <a:pPr marL="0" indent="0">
              <a:buNone/>
            </a:pPr>
            <a:r>
              <a:rPr lang="en-US" dirty="0"/>
              <a:t>To earn competitive priority points, applicants must meet at least one of the criteria listed below:</a:t>
            </a:r>
          </a:p>
          <a:p>
            <a:pPr marL="292608" lvl="1" indent="0">
              <a:buNone/>
            </a:pPr>
            <a:r>
              <a:rPr lang="en-US" sz="2000" dirty="0"/>
              <a:t>(</a:t>
            </a:r>
            <a:r>
              <a:rPr lang="en-US" sz="2000" dirty="0" smtClean="0"/>
              <a:t>a) Evidence </a:t>
            </a:r>
            <a:r>
              <a:rPr lang="en-US" sz="2000" dirty="0"/>
              <a:t>that the application targets Middle school or High school students (5 points); and/or</a:t>
            </a:r>
          </a:p>
          <a:p>
            <a:pPr marL="292608" lvl="1" indent="0">
              <a:buNone/>
            </a:pPr>
            <a:r>
              <a:rPr lang="en-US" sz="2000" dirty="0"/>
              <a:t>(</a:t>
            </a:r>
            <a:r>
              <a:rPr lang="en-US" sz="2000" dirty="0" smtClean="0"/>
              <a:t>b) Applications </a:t>
            </a:r>
            <a:r>
              <a:rPr lang="en-US" sz="2000" dirty="0"/>
              <a:t>from 1st time (new) grant applicants (5 points) and/or,</a:t>
            </a:r>
          </a:p>
          <a:p>
            <a:pPr marL="292608" lvl="1" indent="0">
              <a:buNone/>
            </a:pPr>
            <a:r>
              <a:rPr lang="en-US" sz="2000" dirty="0"/>
              <a:t>(</a:t>
            </a:r>
            <a:r>
              <a:rPr lang="en-US" sz="2000" dirty="0" smtClean="0"/>
              <a:t>c) Applications </a:t>
            </a:r>
            <a:r>
              <a:rPr lang="en-US" sz="2000" dirty="0"/>
              <a:t>that partner with or provide career exploratory activities (3 points) and/or;</a:t>
            </a:r>
          </a:p>
          <a:p>
            <a:pPr marL="292608" lvl="1" indent="0">
              <a:buNone/>
            </a:pPr>
            <a:r>
              <a:rPr lang="en-US" sz="2000" dirty="0" smtClean="0"/>
              <a:t>(d) Applications </a:t>
            </a:r>
            <a:r>
              <a:rPr lang="en-US" sz="2000" dirty="0"/>
              <a:t>that partner with or provide work based learning (WBL) for students may be eligible for competitive priority in this section. (7 points). </a:t>
            </a:r>
          </a:p>
          <a:p>
            <a:pPr marL="0" indent="0">
              <a:buNone/>
            </a:pPr>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57585" y="90546"/>
            <a:ext cx="1486415" cy="1647845"/>
          </a:xfrm>
          <a:prstGeom prst="rect">
            <a:avLst/>
          </a:prstGeom>
        </p:spPr>
      </p:pic>
    </p:spTree>
    <p:extLst>
      <p:ext uri="{BB962C8B-B14F-4D97-AF65-F5344CB8AC3E}">
        <p14:creationId xmlns:p14="http://schemas.microsoft.com/office/powerpoint/2010/main" val="900329187"/>
      </p:ext>
    </p:extLst>
  </p:cSld>
  <p:clrMapOvr>
    <a:masterClrMapping/>
  </p:clrMapOvr>
  <mc:AlternateContent xmlns:mc="http://schemas.openxmlformats.org/markup-compatibility/2006" xmlns:p14="http://schemas.microsoft.com/office/powerpoint/2010/main">
    <mc:Choice Requires="p14">
      <p:transition spd="slow" p14:dur="2000" advTm="110595"/>
    </mc:Choice>
    <mc:Fallback xmlns="">
      <p:transition spd="slow" advTm="110595"/>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ELIGIBLE ACTIVITES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3973556"/>
              </p:ext>
            </p:extLst>
          </p:nvPr>
        </p:nvGraphicFramePr>
        <p:xfrm>
          <a:off x="822959" y="3089314"/>
          <a:ext cx="7543165" cy="3151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822960" y="1813173"/>
            <a:ext cx="7543800" cy="1015663"/>
          </a:xfrm>
          <a:prstGeom prst="rect">
            <a:avLst/>
          </a:prstGeom>
        </p:spPr>
        <p:txBody>
          <a:bodyPr wrap="square">
            <a:spAutoFit/>
          </a:bodyPr>
          <a:lstStyle/>
          <a:p>
            <a:r>
              <a:rPr lang="en-US" sz="2000" dirty="0">
                <a:solidFill>
                  <a:schemeClr val="tx1">
                    <a:lumMod val="75000"/>
                    <a:lumOff val="25000"/>
                  </a:schemeClr>
                </a:solidFill>
              </a:rPr>
              <a:t>Each eligible entity that receives an award may use the award funds to carry out a </a:t>
            </a:r>
            <a:r>
              <a:rPr lang="en-US" sz="2000" b="1" dirty="0">
                <a:solidFill>
                  <a:schemeClr val="tx1">
                    <a:lumMod val="75000"/>
                    <a:lumOff val="25000"/>
                  </a:schemeClr>
                </a:solidFill>
              </a:rPr>
              <a:t>broad array of activities </a:t>
            </a:r>
            <a:r>
              <a:rPr lang="en-US" sz="2000" dirty="0">
                <a:solidFill>
                  <a:schemeClr val="tx1">
                    <a:lumMod val="75000"/>
                    <a:lumOff val="25000"/>
                  </a:schemeClr>
                </a:solidFill>
              </a:rPr>
              <a:t>that </a:t>
            </a:r>
            <a:r>
              <a:rPr lang="en-US" sz="2000" b="1" dirty="0">
                <a:solidFill>
                  <a:schemeClr val="tx1">
                    <a:lumMod val="75000"/>
                    <a:lumOff val="25000"/>
                  </a:schemeClr>
                </a:solidFill>
              </a:rPr>
              <a:t>advance student academic achievement and support student success.</a:t>
            </a:r>
          </a:p>
        </p:txBody>
      </p:sp>
      <p:pic>
        <p:nvPicPr>
          <p:cNvPr id="6" name="Picture 5"/>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7657585" y="54757"/>
            <a:ext cx="1486415" cy="1647845"/>
          </a:xfrm>
          <a:prstGeom prst="rect">
            <a:avLst/>
          </a:prstGeom>
        </p:spPr>
      </p:pic>
    </p:spTree>
    <p:extLst>
      <p:ext uri="{BB962C8B-B14F-4D97-AF65-F5344CB8AC3E}">
        <p14:creationId xmlns:p14="http://schemas.microsoft.com/office/powerpoint/2010/main" val="580674228"/>
      </p:ext>
    </p:extLst>
  </p:cSld>
  <p:clrMapOvr>
    <a:masterClrMapping/>
  </p:clrMapOvr>
  <mc:AlternateContent xmlns:mc="http://schemas.openxmlformats.org/markup-compatibility/2006" xmlns:p14="http://schemas.microsoft.com/office/powerpoint/2010/main">
    <mc:Choice Requires="p14">
      <p:transition spd="slow" p14:dur="2000" advTm="220100"/>
    </mc:Choice>
    <mc:Fallback xmlns="">
      <p:transition spd="slow" advTm="2201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ELIGIBLE ACTIVITES</a:t>
            </a:r>
          </a:p>
        </p:txBody>
      </p:sp>
      <p:sp>
        <p:nvSpPr>
          <p:cNvPr id="3" name="Content Placeholder 2"/>
          <p:cNvSpPr>
            <a:spLocks noGrp="1"/>
          </p:cNvSpPr>
          <p:nvPr>
            <p:ph idx="1"/>
          </p:nvPr>
        </p:nvSpPr>
        <p:spPr/>
        <p:txBody>
          <a:bodyPr>
            <a:normAutofit/>
          </a:bodyPr>
          <a:lstStyle/>
          <a:p>
            <a:pPr marL="0" indent="0">
              <a:buNone/>
            </a:pPr>
            <a:r>
              <a:rPr lang="en-US" dirty="0"/>
              <a:t>The 21st CCLC program should reflect an </a:t>
            </a:r>
            <a:r>
              <a:rPr lang="en-US" b="1" dirty="0"/>
              <a:t>appropriate balance between academic and enrichment activities</a:t>
            </a:r>
            <a:r>
              <a:rPr lang="en-US" dirty="0"/>
              <a:t> that support the objectives of the 21st CCLC program. </a:t>
            </a:r>
            <a:r>
              <a:rPr lang="en-US" dirty="0" smtClean="0"/>
              <a:t>All </a:t>
            </a:r>
            <a:r>
              <a:rPr lang="en-US" dirty="0"/>
              <a:t>eligible </a:t>
            </a:r>
            <a:r>
              <a:rPr lang="en-US" dirty="0" err="1"/>
              <a:t>subgrantees</a:t>
            </a:r>
            <a:r>
              <a:rPr lang="en-US" dirty="0"/>
              <a:t> are required to provide an: </a:t>
            </a:r>
          </a:p>
          <a:p>
            <a:pPr lvl="1">
              <a:buFont typeface="Arial" panose="020B0604020202020204" pitchFamily="34" charset="0"/>
              <a:buChar char="•"/>
            </a:pPr>
            <a:r>
              <a:rPr lang="en-US" sz="2000" dirty="0"/>
              <a:t>academic enrichment component for all students; and</a:t>
            </a:r>
          </a:p>
          <a:p>
            <a:pPr lvl="1">
              <a:buFont typeface="Arial" panose="020B0604020202020204" pitchFamily="34" charset="0"/>
              <a:buChar char="•"/>
            </a:pPr>
            <a:r>
              <a:rPr lang="en-US" sz="2000" dirty="0" smtClean="0"/>
              <a:t>an </a:t>
            </a:r>
            <a:r>
              <a:rPr lang="en-US" sz="2000" dirty="0"/>
              <a:t>enrichment component for all students; and</a:t>
            </a:r>
          </a:p>
          <a:p>
            <a:pPr lvl="1">
              <a:buFont typeface="Arial" panose="020B0604020202020204" pitchFamily="34" charset="0"/>
              <a:buChar char="•"/>
            </a:pPr>
            <a:r>
              <a:rPr lang="en-US" sz="2000" dirty="0"/>
              <a:t>family engagement activities for the family members of participating students.</a:t>
            </a:r>
          </a:p>
          <a:p>
            <a:pPr marL="0" indent="0">
              <a:buNone/>
            </a:pPr>
            <a:r>
              <a:rPr lang="en-US" dirty="0"/>
              <a:t>The program activities must be of </a:t>
            </a:r>
            <a:r>
              <a:rPr lang="en-US" b="1" dirty="0"/>
              <a:t>high quality, evidence-based practices and designed to complement the student’s regular (school) academic programs</a:t>
            </a:r>
            <a:r>
              <a:rPr lang="en-US" dirty="0"/>
              <a:t>. All expenditures must be </a:t>
            </a:r>
            <a:r>
              <a:rPr lang="en-US" b="1" dirty="0"/>
              <a:t>reasonable and necessary </a:t>
            </a:r>
            <a:r>
              <a:rPr lang="en-US" dirty="0"/>
              <a:t>to support the program plan as outlined within the awarded grant application.</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57585" y="164974"/>
            <a:ext cx="1418349" cy="1572387"/>
          </a:xfrm>
          <a:prstGeom prst="rect">
            <a:avLst/>
          </a:prstGeom>
        </p:spPr>
      </p:pic>
    </p:spTree>
    <p:extLst>
      <p:ext uri="{BB962C8B-B14F-4D97-AF65-F5344CB8AC3E}">
        <p14:creationId xmlns:p14="http://schemas.microsoft.com/office/powerpoint/2010/main" val="2511581153"/>
      </p:ext>
    </p:extLst>
  </p:cSld>
  <p:clrMapOvr>
    <a:masterClrMapping/>
  </p:clrMapOvr>
  <mc:AlternateContent xmlns:mc="http://schemas.openxmlformats.org/markup-compatibility/2006" xmlns:p14="http://schemas.microsoft.com/office/powerpoint/2010/main">
    <mc:Choice Requires="p14">
      <p:transition spd="slow" p14:dur="2000" advTm="38261"/>
    </mc:Choice>
    <mc:Fallback xmlns="">
      <p:transition spd="slow" advTm="38261"/>
    </mc:Fallback>
  </mc:AlternateContent>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19819</TotalTime>
  <Words>10623</Words>
  <Application>Microsoft Office PowerPoint</Application>
  <PresentationFormat>On-screen Show (4:3)</PresentationFormat>
  <Paragraphs>506</Paragraphs>
  <Slides>33</Slides>
  <Notes>33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Times New Roman</vt:lpstr>
      <vt:lpstr>Wingdings</vt:lpstr>
      <vt:lpstr>Retrospect</vt:lpstr>
      <vt:lpstr>2021-2022</vt:lpstr>
      <vt:lpstr>PURPOSE OF 21st CCLC</vt:lpstr>
      <vt:lpstr>PURPOSE OF 21st CCLC</vt:lpstr>
      <vt:lpstr>ELIGIBLE APPLICANTS</vt:lpstr>
      <vt:lpstr>TARGET POPULATION(S)</vt:lpstr>
      <vt:lpstr>PRIORITIES</vt:lpstr>
      <vt:lpstr>PRIORITIES</vt:lpstr>
      <vt:lpstr>ELIGIBLE ACTIVITES</vt:lpstr>
      <vt:lpstr>ELIGIBLE ACTIVITES</vt:lpstr>
      <vt:lpstr>AWARD AMOUNTS</vt:lpstr>
      <vt:lpstr>DURATION OF GRANTS</vt:lpstr>
      <vt:lpstr>APPLICATION TIMELINE</vt:lpstr>
      <vt:lpstr>APPLICATION CONTENTS &amp; REQUIREMENTS</vt:lpstr>
      <vt:lpstr>APPLICATION CHECKLIST</vt:lpstr>
      <vt:lpstr>APPLICATION REVIEW PROCESS &amp; CRITERIA</vt:lpstr>
      <vt:lpstr>SCOPE OF WORK  SCORING CRITERIA</vt:lpstr>
      <vt:lpstr>SCOPE OF WORK GUIDELINES AND REQUIREMENTS</vt:lpstr>
      <vt:lpstr>ABSTRACT: 2.5 POINTS</vt:lpstr>
      <vt:lpstr>PLANNING PROCESS: 5 POINTS</vt:lpstr>
      <vt:lpstr>NEED FOR PROJECT: 10 POINTS</vt:lpstr>
      <vt:lpstr>PROGRAM DESIGN: 20 POINTS</vt:lpstr>
      <vt:lpstr>PROGRAM DESIGN: 20 POINTS Continued..</vt:lpstr>
      <vt:lpstr>ADEQUACY OF RESOURCES: 10 POINTS</vt:lpstr>
      <vt:lpstr> ADEQUACY OF RESOURCES: 10 POINTS Continued..</vt:lpstr>
      <vt:lpstr>PROGRAM MANAGEMENT PLAN: 10 POINTS</vt:lpstr>
      <vt:lpstr>PROJECT EVALUATION: 20 POINTS</vt:lpstr>
      <vt:lpstr>BUDGET/BUDGET NARRATIVE: 10 POINTS</vt:lpstr>
      <vt:lpstr>COLLABORATION, PARTNERSHIPS, ADVISORY BOARD, AND SUSTAINABILITY: 10 POINTS</vt:lpstr>
      <vt:lpstr>COLLABORATION, PARTNERSHIPS, ADVISORY BOARD, AND SUSTAINABILITY: 10 POINTS</vt:lpstr>
      <vt:lpstr>SCOPE OF WORK ATTACHEMENTS</vt:lpstr>
      <vt:lpstr>COMPLETE APPLICATION</vt:lpstr>
      <vt:lpstr>THINGS TO REMEMBER WHEN APPLYING</vt:lpstr>
      <vt:lpstr>TECHNICAL SUPPORT/ FREQUENTLY ASKED QUESTIONS (FAQs)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Nevada’s 21st Century Community Learning Centers</dc:title>
  <dc:creator>Lance Bowen</dc:creator>
  <cp:lastModifiedBy>Gauthier, Michelle</cp:lastModifiedBy>
  <cp:revision>262</cp:revision>
  <cp:lastPrinted>2021-05-12T13:35:51Z</cp:lastPrinted>
  <dcterms:created xsi:type="dcterms:W3CDTF">2014-08-21T17:32:17Z</dcterms:created>
  <dcterms:modified xsi:type="dcterms:W3CDTF">2021-12-09T19:23:18Z</dcterms:modified>
</cp:coreProperties>
</file>